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81" r:id="rId2"/>
    <p:sldId id="266" r:id="rId3"/>
    <p:sldId id="321" r:id="rId4"/>
    <p:sldId id="350" r:id="rId5"/>
    <p:sldId id="372" r:id="rId6"/>
    <p:sldId id="373" r:id="rId7"/>
    <p:sldId id="374" r:id="rId8"/>
    <p:sldId id="375" r:id="rId9"/>
    <p:sldId id="371" r:id="rId10"/>
    <p:sldId id="354" r:id="rId11"/>
    <p:sldId id="355" r:id="rId12"/>
    <p:sldId id="376" r:id="rId13"/>
    <p:sldId id="377" r:id="rId14"/>
    <p:sldId id="378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276" r:id="rId25"/>
    <p:sldId id="388" r:id="rId26"/>
    <p:sldId id="274" r:id="rId27"/>
  </p:sldIdLst>
  <p:sldSz cx="12192000" cy="6858000"/>
  <p:notesSz cx="6858000" cy="9144000"/>
  <p:embeddedFontLst>
    <p:embeddedFont>
      <p:font typeface="迷你简幼线" panose="02010600030101010101" charset="-122"/>
      <p:regular r:id="rId29"/>
    </p:embeddedFont>
    <p:embeddedFont>
      <p:font typeface="Agency FB" panose="020B0503020202020204" pitchFamily="34" charset="0"/>
      <p:regular r:id="rId30"/>
      <p:bold r:id="rId31"/>
    </p:embeddedFont>
    <p:embeddedFont>
      <p:font typeface="BankGothic Lt BT" panose="020B0607020203060204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36" autoAdjust="0"/>
  </p:normalViewPr>
  <p:slideViewPr>
    <p:cSldViewPr>
      <p:cViewPr varScale="1">
        <p:scale>
          <a:sx n="71" d="100"/>
          <a:sy n="71" d="100"/>
        </p:scale>
        <p:origin x="72" y="3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ED1EF-CE0C-4F5B-8D56-F992AB1193E6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7B793-DD03-4969-BEA8-291742079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10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796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474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602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042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86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477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350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752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61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096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841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485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1939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242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486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438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992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064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391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862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89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20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552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577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731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586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4" t="20976" r="1704" b="20291"/>
          <a:stretch/>
        </p:blipFill>
        <p:spPr>
          <a:xfrm>
            <a:off x="-24681" y="-99391"/>
            <a:ext cx="12241361" cy="7056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14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28108" y="2202260"/>
            <a:ext cx="5976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迷你简幼线" panose="03000509000000000000" pitchFamily="65" charset="-122"/>
                <a:ea typeface="迷你简幼线" panose="03000509000000000000" pitchFamily="65" charset="-122"/>
              </a:rPr>
              <a:t>大数据分析与建模</a:t>
            </a:r>
          </a:p>
        </p:txBody>
      </p:sp>
      <p:sp>
        <p:nvSpPr>
          <p:cNvPr id="4" name="矩形 3"/>
          <p:cNvSpPr/>
          <p:nvPr/>
        </p:nvSpPr>
        <p:spPr>
          <a:xfrm>
            <a:off x="6081631" y="3034494"/>
            <a:ext cx="4567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gency FB" panose="020B0503020202020204" pitchFamily="34" charset="0"/>
              </a:rPr>
              <a:t>Big Data Analysis &amp; Constituting Model </a:t>
            </a:r>
            <a:endParaRPr lang="zh-CN" altLang="en-US" sz="2800" dirty="0"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77255" y="4161447"/>
            <a:ext cx="4510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BankGothic Lt BT" panose="020B0607020203060204" pitchFamily="34" charset="0"/>
              </a:rPr>
              <a:t>Prof. </a:t>
            </a:r>
            <a:r>
              <a:rPr lang="zh-CN" altLang="en-US" sz="1400" dirty="0">
                <a:latin typeface="BankGothic Lt BT" panose="020B0607020203060204" pitchFamily="34" charset="0"/>
              </a:rPr>
              <a:t>：</a:t>
            </a:r>
            <a:r>
              <a:rPr lang="en-US" altLang="zh-CN" sz="1400" dirty="0">
                <a:latin typeface="BankGothic Lt BT" panose="020B0607020203060204" pitchFamily="34" charset="0"/>
              </a:rPr>
              <a:t>leon              time  :  2020.09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6177255" y="3000147"/>
            <a:ext cx="32218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25" t="3765" b="3990"/>
          <a:stretch/>
        </p:blipFill>
        <p:spPr>
          <a:xfrm>
            <a:off x="-24680" y="-99391"/>
            <a:ext cx="5448992" cy="705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3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04" y="116631"/>
            <a:ext cx="6624736" cy="6614789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902604" y="89887"/>
            <a:ext cx="6619762" cy="66197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202121" y="40199"/>
            <a:ext cx="72008" cy="720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375920" y="2852936"/>
            <a:ext cx="180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239365" y="183666"/>
            <a:ext cx="0" cy="5040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375920" y="1525073"/>
            <a:ext cx="180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8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39816" y="302424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线性回归</a:t>
            </a:r>
          </a:p>
        </p:txBody>
      </p:sp>
    </p:spTree>
    <p:extLst>
      <p:ext uri="{BB962C8B-B14F-4D97-AF65-F5344CB8AC3E}">
        <p14:creationId xmlns:p14="http://schemas.microsoft.com/office/powerpoint/2010/main" val="131153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45833E-6 -1.11111E-6 C 0.15 -1.11111E-6 0.27174 0.21574 0.27174 0.48264 C 0.27174 0.74884 0.15 0.96528 1.45833E-6 0.96528 C -0.15 0.96528 -0.27123 0.74884 -0.27123 0.48264 C -0.27123 0.21574 -0.15 -1.11111E-6 1.45833E-6 -1.11111E-6 Z " pathEditMode="relative" rAng="0" ptsTypes="AAA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826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50"/>
                            </p:stCondLst>
                            <p:childTnLst>
                              <p:par>
                                <p:cTn id="24" presetID="42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1.25E-6 0.28958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00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EFFEFD-C2A4-41D8-AF95-BB2A201D2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084820"/>
            <a:ext cx="10513168" cy="56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6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AF3186-FD87-4A17-92B3-4C237CBE4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055750"/>
            <a:ext cx="9865096" cy="567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1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310CD7-40A7-4D6E-B70B-627ACE0D2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038835"/>
            <a:ext cx="10657184" cy="57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3A2B3C-FF0F-4844-83DB-6E7DF48E1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39" y="1052736"/>
            <a:ext cx="10766122" cy="560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6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9219E3-FC54-4F2D-BBAF-AB3FB9928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972840"/>
            <a:ext cx="10585176" cy="598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7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C482DF-BEC2-48D7-AED4-6004E2E42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029291"/>
            <a:ext cx="10657184" cy="591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959EE8-EE2D-4717-BB09-99D85A4EF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59" y="1082697"/>
            <a:ext cx="11681282" cy="58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5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C9972E-3499-4C69-8B53-B317F62AC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1" y="1052735"/>
            <a:ext cx="10196691" cy="590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9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078010-0827-4418-AA4A-C83D0F045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015277"/>
            <a:ext cx="9865096" cy="592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0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38135" y="3451961"/>
            <a:ext cx="1182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gency FB" panose="020B0503020202020204" pitchFamily="34" charset="0"/>
              </a:rPr>
              <a:t>CONTENTS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466426" y="1911465"/>
            <a:ext cx="481012" cy="479425"/>
            <a:chOff x="5810250" y="2244726"/>
            <a:chExt cx="481012" cy="479425"/>
          </a:xfrm>
        </p:grpSpPr>
        <p:sp>
          <p:nvSpPr>
            <p:cNvPr id="22" name="Freeform 125"/>
            <p:cNvSpPr>
              <a:spLocks/>
            </p:cNvSpPr>
            <p:nvPr/>
          </p:nvSpPr>
          <p:spPr bwMode="auto">
            <a:xfrm>
              <a:off x="5830888" y="2573338"/>
              <a:ext cx="41275" cy="60325"/>
            </a:xfrm>
            <a:custGeom>
              <a:avLst/>
              <a:gdLst>
                <a:gd name="T0" fmla="*/ 5 w 18"/>
                <a:gd name="T1" fmla="*/ 0 h 26"/>
                <a:gd name="T2" fmla="*/ 0 w 18"/>
                <a:gd name="T3" fmla="*/ 2 h 26"/>
                <a:gd name="T4" fmla="*/ 14 w 18"/>
                <a:gd name="T5" fmla="*/ 26 h 26"/>
                <a:gd name="T6" fmla="*/ 14 w 18"/>
                <a:gd name="T7" fmla="*/ 26 h 26"/>
                <a:gd name="T8" fmla="*/ 18 w 18"/>
                <a:gd name="T9" fmla="*/ 22 h 26"/>
                <a:gd name="T10" fmla="*/ 5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1"/>
                    <a:pt x="8" y="19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3" y="16"/>
                    <a:pt x="8" y="8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26"/>
            <p:cNvSpPr>
              <a:spLocks/>
            </p:cNvSpPr>
            <p:nvPr/>
          </p:nvSpPr>
          <p:spPr bwMode="auto">
            <a:xfrm>
              <a:off x="5907088" y="2667001"/>
              <a:ext cx="58737" cy="39688"/>
            </a:xfrm>
            <a:custGeom>
              <a:avLst/>
              <a:gdLst>
                <a:gd name="T0" fmla="*/ 4 w 26"/>
                <a:gd name="T1" fmla="*/ 0 h 17"/>
                <a:gd name="T2" fmla="*/ 0 w 26"/>
                <a:gd name="T3" fmla="*/ 4 h 17"/>
                <a:gd name="T4" fmla="*/ 24 w 26"/>
                <a:gd name="T5" fmla="*/ 17 h 17"/>
                <a:gd name="T6" fmla="*/ 26 w 26"/>
                <a:gd name="T7" fmla="*/ 12 h 17"/>
                <a:gd name="T8" fmla="*/ 4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0"/>
                    <a:pt x="16" y="14"/>
                    <a:pt x="24" y="17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8" y="9"/>
                    <a:pt x="10" y="5"/>
                    <a:pt x="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27"/>
            <p:cNvSpPr>
              <a:spLocks/>
            </p:cNvSpPr>
            <p:nvPr/>
          </p:nvSpPr>
          <p:spPr bwMode="auto">
            <a:xfrm>
              <a:off x="5810250" y="2457451"/>
              <a:ext cx="15875" cy="61913"/>
            </a:xfrm>
            <a:custGeom>
              <a:avLst/>
              <a:gdLst>
                <a:gd name="T0" fmla="*/ 1 w 7"/>
                <a:gd name="T1" fmla="*/ 0 h 27"/>
                <a:gd name="T2" fmla="*/ 1 w 7"/>
                <a:gd name="T3" fmla="*/ 27 h 27"/>
                <a:gd name="T4" fmla="*/ 7 w 7"/>
                <a:gd name="T5" fmla="*/ 26 h 27"/>
                <a:gd name="T6" fmla="*/ 7 w 7"/>
                <a:gd name="T7" fmla="*/ 0 h 27"/>
                <a:gd name="T8" fmla="*/ 1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1" y="0"/>
                  </a:moveTo>
                  <a:cubicBezTo>
                    <a:pt x="0" y="9"/>
                    <a:pt x="0" y="18"/>
                    <a:pt x="1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18"/>
                    <a:pt x="6" y="9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28"/>
            <p:cNvSpPr>
              <a:spLocks/>
            </p:cNvSpPr>
            <p:nvPr/>
          </p:nvSpPr>
          <p:spPr bwMode="auto">
            <a:xfrm>
              <a:off x="6022975" y="2711451"/>
              <a:ext cx="61912" cy="12700"/>
            </a:xfrm>
            <a:custGeom>
              <a:avLst/>
              <a:gdLst>
                <a:gd name="T0" fmla="*/ 26 w 27"/>
                <a:gd name="T1" fmla="*/ 0 h 6"/>
                <a:gd name="T2" fmla="*/ 12 w 27"/>
                <a:gd name="T3" fmla="*/ 1 h 6"/>
                <a:gd name="T4" fmla="*/ 0 w 27"/>
                <a:gd name="T5" fmla="*/ 0 h 6"/>
                <a:gd name="T6" fmla="*/ 0 w 27"/>
                <a:gd name="T7" fmla="*/ 5 h 6"/>
                <a:gd name="T8" fmla="*/ 12 w 27"/>
                <a:gd name="T9" fmla="*/ 6 h 6"/>
                <a:gd name="T10" fmla="*/ 27 w 27"/>
                <a:gd name="T11" fmla="*/ 5 h 6"/>
                <a:gd name="T12" fmla="*/ 26 w 2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6">
                  <a:moveTo>
                    <a:pt x="26" y="0"/>
                  </a:moveTo>
                  <a:cubicBezTo>
                    <a:pt x="22" y="0"/>
                    <a:pt x="17" y="1"/>
                    <a:pt x="12" y="1"/>
                  </a:cubicBezTo>
                  <a:cubicBezTo>
                    <a:pt x="8" y="1"/>
                    <a:pt x="4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17" y="6"/>
                    <a:pt x="22" y="6"/>
                    <a:pt x="27" y="5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29"/>
            <p:cNvSpPr>
              <a:spLocks/>
            </p:cNvSpPr>
            <p:nvPr/>
          </p:nvSpPr>
          <p:spPr bwMode="auto">
            <a:xfrm>
              <a:off x="5829300" y="2341563"/>
              <a:ext cx="41275" cy="58738"/>
            </a:xfrm>
            <a:custGeom>
              <a:avLst/>
              <a:gdLst>
                <a:gd name="T0" fmla="*/ 13 w 18"/>
                <a:gd name="T1" fmla="*/ 0 h 26"/>
                <a:gd name="T2" fmla="*/ 0 w 18"/>
                <a:gd name="T3" fmla="*/ 24 h 26"/>
                <a:gd name="T4" fmla="*/ 5 w 18"/>
                <a:gd name="T5" fmla="*/ 26 h 26"/>
                <a:gd name="T6" fmla="*/ 18 w 18"/>
                <a:gd name="T7" fmla="*/ 4 h 26"/>
                <a:gd name="T8" fmla="*/ 13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3" y="0"/>
                  </a:moveTo>
                  <a:cubicBezTo>
                    <a:pt x="8" y="8"/>
                    <a:pt x="3" y="16"/>
                    <a:pt x="0" y="2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8" y="18"/>
                    <a:pt x="13" y="10"/>
                    <a:pt x="18" y="4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30"/>
            <p:cNvSpPr>
              <a:spLocks/>
            </p:cNvSpPr>
            <p:nvPr/>
          </p:nvSpPr>
          <p:spPr bwMode="auto">
            <a:xfrm>
              <a:off x="6140450" y="2663826"/>
              <a:ext cx="58737" cy="42863"/>
            </a:xfrm>
            <a:custGeom>
              <a:avLst/>
              <a:gdLst>
                <a:gd name="T0" fmla="*/ 23 w 26"/>
                <a:gd name="T1" fmla="*/ 0 h 19"/>
                <a:gd name="T2" fmla="*/ 22 w 26"/>
                <a:gd name="T3" fmla="*/ 0 h 19"/>
                <a:gd name="T4" fmla="*/ 0 w 26"/>
                <a:gd name="T5" fmla="*/ 14 h 19"/>
                <a:gd name="T6" fmla="*/ 2 w 26"/>
                <a:gd name="T7" fmla="*/ 19 h 19"/>
                <a:gd name="T8" fmla="*/ 26 w 26"/>
                <a:gd name="T9" fmla="*/ 5 h 19"/>
                <a:gd name="T10" fmla="*/ 26 w 26"/>
                <a:gd name="T11" fmla="*/ 5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6" y="6"/>
                    <a:pt x="8" y="10"/>
                    <a:pt x="0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1" y="15"/>
                    <a:pt x="19" y="10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31"/>
            <p:cNvSpPr>
              <a:spLocks/>
            </p:cNvSpPr>
            <p:nvPr/>
          </p:nvSpPr>
          <p:spPr bwMode="auto">
            <a:xfrm>
              <a:off x="5903913" y="2265363"/>
              <a:ext cx="57150" cy="41275"/>
            </a:xfrm>
            <a:custGeom>
              <a:avLst/>
              <a:gdLst>
                <a:gd name="T0" fmla="*/ 23 w 25"/>
                <a:gd name="T1" fmla="*/ 0 h 18"/>
                <a:gd name="T2" fmla="*/ 0 w 25"/>
                <a:gd name="T3" fmla="*/ 14 h 18"/>
                <a:gd name="T4" fmla="*/ 0 w 25"/>
                <a:gd name="T5" fmla="*/ 14 h 18"/>
                <a:gd name="T6" fmla="*/ 3 w 25"/>
                <a:gd name="T7" fmla="*/ 18 h 18"/>
                <a:gd name="T8" fmla="*/ 25 w 25"/>
                <a:gd name="T9" fmla="*/ 5 h 18"/>
                <a:gd name="T10" fmla="*/ 23 w 25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8">
                  <a:moveTo>
                    <a:pt x="23" y="0"/>
                  </a:moveTo>
                  <a:cubicBezTo>
                    <a:pt x="15" y="3"/>
                    <a:pt x="7" y="8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0" y="13"/>
                    <a:pt x="17" y="8"/>
                    <a:pt x="25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32"/>
            <p:cNvSpPr>
              <a:spLocks/>
            </p:cNvSpPr>
            <p:nvPr/>
          </p:nvSpPr>
          <p:spPr bwMode="auto">
            <a:xfrm>
              <a:off x="6234113" y="2570163"/>
              <a:ext cx="41275" cy="58738"/>
            </a:xfrm>
            <a:custGeom>
              <a:avLst/>
              <a:gdLst>
                <a:gd name="T0" fmla="*/ 12 w 18"/>
                <a:gd name="T1" fmla="*/ 0 h 26"/>
                <a:gd name="T2" fmla="*/ 0 w 18"/>
                <a:gd name="T3" fmla="*/ 23 h 26"/>
                <a:gd name="T4" fmla="*/ 4 w 18"/>
                <a:gd name="T5" fmla="*/ 26 h 26"/>
                <a:gd name="T6" fmla="*/ 18 w 18"/>
                <a:gd name="T7" fmla="*/ 2 h 26"/>
                <a:gd name="T8" fmla="*/ 12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2" y="0"/>
                  </a:moveTo>
                  <a:cubicBezTo>
                    <a:pt x="9" y="8"/>
                    <a:pt x="5" y="16"/>
                    <a:pt x="0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0" y="19"/>
                    <a:pt x="14" y="11"/>
                    <a:pt x="18" y="2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3"/>
            <p:cNvSpPr>
              <a:spLocks/>
            </p:cNvSpPr>
            <p:nvPr/>
          </p:nvSpPr>
          <p:spPr bwMode="auto">
            <a:xfrm>
              <a:off x="6016625" y="2244726"/>
              <a:ext cx="63500" cy="15875"/>
            </a:xfrm>
            <a:custGeom>
              <a:avLst/>
              <a:gdLst>
                <a:gd name="T0" fmla="*/ 15 w 28"/>
                <a:gd name="T1" fmla="*/ 0 h 7"/>
                <a:gd name="T2" fmla="*/ 0 w 28"/>
                <a:gd name="T3" fmla="*/ 1 h 7"/>
                <a:gd name="T4" fmla="*/ 1 w 28"/>
                <a:gd name="T5" fmla="*/ 7 h 7"/>
                <a:gd name="T6" fmla="*/ 15 w 28"/>
                <a:gd name="T7" fmla="*/ 6 h 7"/>
                <a:gd name="T8" fmla="*/ 27 w 28"/>
                <a:gd name="T9" fmla="*/ 7 h 7"/>
                <a:gd name="T10" fmla="*/ 28 w 28"/>
                <a:gd name="T11" fmla="*/ 1 h 7"/>
                <a:gd name="T12" fmla="*/ 15 w 2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7">
                  <a:moveTo>
                    <a:pt x="15" y="0"/>
                  </a:moveTo>
                  <a:cubicBezTo>
                    <a:pt x="10" y="0"/>
                    <a:pt x="5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6" y="6"/>
                    <a:pt x="11" y="6"/>
                    <a:pt x="15" y="6"/>
                  </a:cubicBezTo>
                  <a:cubicBezTo>
                    <a:pt x="19" y="6"/>
                    <a:pt x="23" y="6"/>
                    <a:pt x="27" y="7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4" y="1"/>
                    <a:pt x="19" y="0"/>
                    <a:pt x="1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34"/>
            <p:cNvSpPr>
              <a:spLocks/>
            </p:cNvSpPr>
            <p:nvPr/>
          </p:nvSpPr>
          <p:spPr bwMode="auto">
            <a:xfrm>
              <a:off x="6276975" y="2451101"/>
              <a:ext cx="14287" cy="63500"/>
            </a:xfrm>
            <a:custGeom>
              <a:avLst/>
              <a:gdLst>
                <a:gd name="T0" fmla="*/ 5 w 6"/>
                <a:gd name="T1" fmla="*/ 0 h 28"/>
                <a:gd name="T2" fmla="*/ 0 w 6"/>
                <a:gd name="T3" fmla="*/ 1 h 28"/>
                <a:gd name="T4" fmla="*/ 0 w 6"/>
                <a:gd name="T5" fmla="*/ 27 h 28"/>
                <a:gd name="T6" fmla="*/ 5 w 6"/>
                <a:gd name="T7" fmla="*/ 28 h 28"/>
                <a:gd name="T8" fmla="*/ 5 w 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8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1" y="18"/>
                    <a:pt x="0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19"/>
                    <a:pt x="6" y="9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35"/>
            <p:cNvSpPr>
              <a:spLocks/>
            </p:cNvSpPr>
            <p:nvPr/>
          </p:nvSpPr>
          <p:spPr bwMode="auto">
            <a:xfrm>
              <a:off x="6135688" y="2263776"/>
              <a:ext cx="58737" cy="39688"/>
            </a:xfrm>
            <a:custGeom>
              <a:avLst/>
              <a:gdLst>
                <a:gd name="T0" fmla="*/ 2 w 26"/>
                <a:gd name="T1" fmla="*/ 0 h 18"/>
                <a:gd name="T2" fmla="*/ 0 w 26"/>
                <a:gd name="T3" fmla="*/ 5 h 18"/>
                <a:gd name="T4" fmla="*/ 23 w 26"/>
                <a:gd name="T5" fmla="*/ 18 h 18"/>
                <a:gd name="T6" fmla="*/ 26 w 26"/>
                <a:gd name="T7" fmla="*/ 13 h 18"/>
                <a:gd name="T8" fmla="*/ 2 w 2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8" y="8"/>
                    <a:pt x="16" y="13"/>
                    <a:pt x="23" y="1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9" y="8"/>
                    <a:pt x="11" y="3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36"/>
            <p:cNvSpPr>
              <a:spLocks/>
            </p:cNvSpPr>
            <p:nvPr/>
          </p:nvSpPr>
          <p:spPr bwMode="auto">
            <a:xfrm>
              <a:off x="6229350" y="2338388"/>
              <a:ext cx="42862" cy="57150"/>
            </a:xfrm>
            <a:custGeom>
              <a:avLst/>
              <a:gdLst>
                <a:gd name="T0" fmla="*/ 5 w 19"/>
                <a:gd name="T1" fmla="*/ 0 h 25"/>
                <a:gd name="T2" fmla="*/ 0 w 19"/>
                <a:gd name="T3" fmla="*/ 3 h 25"/>
                <a:gd name="T4" fmla="*/ 1 w 19"/>
                <a:gd name="T5" fmla="*/ 3 h 25"/>
                <a:gd name="T6" fmla="*/ 1 w 19"/>
                <a:gd name="T7" fmla="*/ 3 h 25"/>
                <a:gd name="T8" fmla="*/ 1 w 19"/>
                <a:gd name="T9" fmla="*/ 3 h 25"/>
                <a:gd name="T10" fmla="*/ 9 w 19"/>
                <a:gd name="T11" fmla="*/ 16 h 25"/>
                <a:gd name="T12" fmla="*/ 9 w 19"/>
                <a:gd name="T13" fmla="*/ 16 h 25"/>
                <a:gd name="T14" fmla="*/ 10 w 19"/>
                <a:gd name="T15" fmla="*/ 17 h 25"/>
                <a:gd name="T16" fmla="*/ 14 w 19"/>
                <a:gd name="T17" fmla="*/ 25 h 25"/>
                <a:gd name="T18" fmla="*/ 19 w 19"/>
                <a:gd name="T19" fmla="*/ 23 h 25"/>
                <a:gd name="T20" fmla="*/ 14 w 19"/>
                <a:gd name="T21" fmla="*/ 14 h 25"/>
                <a:gd name="T22" fmla="*/ 14 w 19"/>
                <a:gd name="T23" fmla="*/ 13 h 25"/>
                <a:gd name="T24" fmla="*/ 5 w 19"/>
                <a:gd name="T25" fmla="*/ 0 h 25"/>
                <a:gd name="T26" fmla="*/ 5 w 19"/>
                <a:gd name="T27" fmla="*/ 0 h 25"/>
                <a:gd name="T28" fmla="*/ 5 w 19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25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7" y="12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20"/>
                    <a:pt x="12" y="22"/>
                    <a:pt x="14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7" y="20"/>
                    <a:pt x="16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9"/>
                    <a:pt x="8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466426" y="600322"/>
            <a:ext cx="481012" cy="479425"/>
            <a:chOff x="5810250" y="2244726"/>
            <a:chExt cx="481012" cy="479425"/>
          </a:xfrm>
        </p:grpSpPr>
        <p:sp>
          <p:nvSpPr>
            <p:cNvPr id="68" name="Freeform 125"/>
            <p:cNvSpPr>
              <a:spLocks/>
            </p:cNvSpPr>
            <p:nvPr/>
          </p:nvSpPr>
          <p:spPr bwMode="auto">
            <a:xfrm>
              <a:off x="5830888" y="2573338"/>
              <a:ext cx="41275" cy="60325"/>
            </a:xfrm>
            <a:custGeom>
              <a:avLst/>
              <a:gdLst>
                <a:gd name="T0" fmla="*/ 5 w 18"/>
                <a:gd name="T1" fmla="*/ 0 h 26"/>
                <a:gd name="T2" fmla="*/ 0 w 18"/>
                <a:gd name="T3" fmla="*/ 2 h 26"/>
                <a:gd name="T4" fmla="*/ 14 w 18"/>
                <a:gd name="T5" fmla="*/ 26 h 26"/>
                <a:gd name="T6" fmla="*/ 14 w 18"/>
                <a:gd name="T7" fmla="*/ 26 h 26"/>
                <a:gd name="T8" fmla="*/ 18 w 18"/>
                <a:gd name="T9" fmla="*/ 22 h 26"/>
                <a:gd name="T10" fmla="*/ 5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1"/>
                    <a:pt x="8" y="19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3" y="16"/>
                    <a:pt x="8" y="8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26"/>
            <p:cNvSpPr>
              <a:spLocks/>
            </p:cNvSpPr>
            <p:nvPr/>
          </p:nvSpPr>
          <p:spPr bwMode="auto">
            <a:xfrm>
              <a:off x="5907088" y="2667001"/>
              <a:ext cx="58737" cy="39688"/>
            </a:xfrm>
            <a:custGeom>
              <a:avLst/>
              <a:gdLst>
                <a:gd name="T0" fmla="*/ 4 w 26"/>
                <a:gd name="T1" fmla="*/ 0 h 17"/>
                <a:gd name="T2" fmla="*/ 0 w 26"/>
                <a:gd name="T3" fmla="*/ 4 h 17"/>
                <a:gd name="T4" fmla="*/ 24 w 26"/>
                <a:gd name="T5" fmla="*/ 17 h 17"/>
                <a:gd name="T6" fmla="*/ 26 w 26"/>
                <a:gd name="T7" fmla="*/ 12 h 17"/>
                <a:gd name="T8" fmla="*/ 4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0"/>
                    <a:pt x="16" y="14"/>
                    <a:pt x="24" y="17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8" y="9"/>
                    <a:pt x="10" y="5"/>
                    <a:pt x="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27"/>
            <p:cNvSpPr>
              <a:spLocks/>
            </p:cNvSpPr>
            <p:nvPr/>
          </p:nvSpPr>
          <p:spPr bwMode="auto">
            <a:xfrm>
              <a:off x="5810250" y="2457451"/>
              <a:ext cx="15875" cy="61913"/>
            </a:xfrm>
            <a:custGeom>
              <a:avLst/>
              <a:gdLst>
                <a:gd name="T0" fmla="*/ 1 w 7"/>
                <a:gd name="T1" fmla="*/ 0 h 27"/>
                <a:gd name="T2" fmla="*/ 1 w 7"/>
                <a:gd name="T3" fmla="*/ 27 h 27"/>
                <a:gd name="T4" fmla="*/ 7 w 7"/>
                <a:gd name="T5" fmla="*/ 26 h 27"/>
                <a:gd name="T6" fmla="*/ 7 w 7"/>
                <a:gd name="T7" fmla="*/ 0 h 27"/>
                <a:gd name="T8" fmla="*/ 1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1" y="0"/>
                  </a:moveTo>
                  <a:cubicBezTo>
                    <a:pt x="0" y="9"/>
                    <a:pt x="0" y="18"/>
                    <a:pt x="1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18"/>
                    <a:pt x="6" y="9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28"/>
            <p:cNvSpPr>
              <a:spLocks/>
            </p:cNvSpPr>
            <p:nvPr/>
          </p:nvSpPr>
          <p:spPr bwMode="auto">
            <a:xfrm>
              <a:off x="6022975" y="2711451"/>
              <a:ext cx="61912" cy="12700"/>
            </a:xfrm>
            <a:custGeom>
              <a:avLst/>
              <a:gdLst>
                <a:gd name="T0" fmla="*/ 26 w 27"/>
                <a:gd name="T1" fmla="*/ 0 h 6"/>
                <a:gd name="T2" fmla="*/ 12 w 27"/>
                <a:gd name="T3" fmla="*/ 1 h 6"/>
                <a:gd name="T4" fmla="*/ 0 w 27"/>
                <a:gd name="T5" fmla="*/ 0 h 6"/>
                <a:gd name="T6" fmla="*/ 0 w 27"/>
                <a:gd name="T7" fmla="*/ 5 h 6"/>
                <a:gd name="T8" fmla="*/ 12 w 27"/>
                <a:gd name="T9" fmla="*/ 6 h 6"/>
                <a:gd name="T10" fmla="*/ 27 w 27"/>
                <a:gd name="T11" fmla="*/ 5 h 6"/>
                <a:gd name="T12" fmla="*/ 26 w 2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6">
                  <a:moveTo>
                    <a:pt x="26" y="0"/>
                  </a:moveTo>
                  <a:cubicBezTo>
                    <a:pt x="22" y="0"/>
                    <a:pt x="17" y="1"/>
                    <a:pt x="12" y="1"/>
                  </a:cubicBezTo>
                  <a:cubicBezTo>
                    <a:pt x="8" y="1"/>
                    <a:pt x="4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17" y="6"/>
                    <a:pt x="22" y="6"/>
                    <a:pt x="27" y="5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29"/>
            <p:cNvSpPr>
              <a:spLocks/>
            </p:cNvSpPr>
            <p:nvPr/>
          </p:nvSpPr>
          <p:spPr bwMode="auto">
            <a:xfrm>
              <a:off x="5829300" y="2341563"/>
              <a:ext cx="41275" cy="58738"/>
            </a:xfrm>
            <a:custGeom>
              <a:avLst/>
              <a:gdLst>
                <a:gd name="T0" fmla="*/ 13 w 18"/>
                <a:gd name="T1" fmla="*/ 0 h 26"/>
                <a:gd name="T2" fmla="*/ 0 w 18"/>
                <a:gd name="T3" fmla="*/ 24 h 26"/>
                <a:gd name="T4" fmla="*/ 5 w 18"/>
                <a:gd name="T5" fmla="*/ 26 h 26"/>
                <a:gd name="T6" fmla="*/ 18 w 18"/>
                <a:gd name="T7" fmla="*/ 4 h 26"/>
                <a:gd name="T8" fmla="*/ 13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3" y="0"/>
                  </a:moveTo>
                  <a:cubicBezTo>
                    <a:pt x="8" y="8"/>
                    <a:pt x="3" y="16"/>
                    <a:pt x="0" y="2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8" y="18"/>
                    <a:pt x="13" y="10"/>
                    <a:pt x="18" y="4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30"/>
            <p:cNvSpPr>
              <a:spLocks/>
            </p:cNvSpPr>
            <p:nvPr/>
          </p:nvSpPr>
          <p:spPr bwMode="auto">
            <a:xfrm>
              <a:off x="6140450" y="2663826"/>
              <a:ext cx="58737" cy="42863"/>
            </a:xfrm>
            <a:custGeom>
              <a:avLst/>
              <a:gdLst>
                <a:gd name="T0" fmla="*/ 23 w 26"/>
                <a:gd name="T1" fmla="*/ 0 h 19"/>
                <a:gd name="T2" fmla="*/ 22 w 26"/>
                <a:gd name="T3" fmla="*/ 0 h 19"/>
                <a:gd name="T4" fmla="*/ 0 w 26"/>
                <a:gd name="T5" fmla="*/ 14 h 19"/>
                <a:gd name="T6" fmla="*/ 2 w 26"/>
                <a:gd name="T7" fmla="*/ 19 h 19"/>
                <a:gd name="T8" fmla="*/ 26 w 26"/>
                <a:gd name="T9" fmla="*/ 5 h 19"/>
                <a:gd name="T10" fmla="*/ 26 w 26"/>
                <a:gd name="T11" fmla="*/ 5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6" y="6"/>
                    <a:pt x="8" y="10"/>
                    <a:pt x="0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1" y="15"/>
                    <a:pt x="19" y="10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31"/>
            <p:cNvSpPr>
              <a:spLocks/>
            </p:cNvSpPr>
            <p:nvPr/>
          </p:nvSpPr>
          <p:spPr bwMode="auto">
            <a:xfrm>
              <a:off x="5903913" y="2265363"/>
              <a:ext cx="57150" cy="41275"/>
            </a:xfrm>
            <a:custGeom>
              <a:avLst/>
              <a:gdLst>
                <a:gd name="T0" fmla="*/ 23 w 25"/>
                <a:gd name="T1" fmla="*/ 0 h 18"/>
                <a:gd name="T2" fmla="*/ 0 w 25"/>
                <a:gd name="T3" fmla="*/ 14 h 18"/>
                <a:gd name="T4" fmla="*/ 0 w 25"/>
                <a:gd name="T5" fmla="*/ 14 h 18"/>
                <a:gd name="T6" fmla="*/ 3 w 25"/>
                <a:gd name="T7" fmla="*/ 18 h 18"/>
                <a:gd name="T8" fmla="*/ 25 w 25"/>
                <a:gd name="T9" fmla="*/ 5 h 18"/>
                <a:gd name="T10" fmla="*/ 23 w 25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8">
                  <a:moveTo>
                    <a:pt x="23" y="0"/>
                  </a:moveTo>
                  <a:cubicBezTo>
                    <a:pt x="15" y="3"/>
                    <a:pt x="7" y="8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0" y="13"/>
                    <a:pt x="17" y="8"/>
                    <a:pt x="25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2"/>
            <p:cNvSpPr>
              <a:spLocks/>
            </p:cNvSpPr>
            <p:nvPr/>
          </p:nvSpPr>
          <p:spPr bwMode="auto">
            <a:xfrm>
              <a:off x="6234113" y="2570163"/>
              <a:ext cx="41275" cy="58738"/>
            </a:xfrm>
            <a:custGeom>
              <a:avLst/>
              <a:gdLst>
                <a:gd name="T0" fmla="*/ 12 w 18"/>
                <a:gd name="T1" fmla="*/ 0 h 26"/>
                <a:gd name="T2" fmla="*/ 0 w 18"/>
                <a:gd name="T3" fmla="*/ 23 h 26"/>
                <a:gd name="T4" fmla="*/ 4 w 18"/>
                <a:gd name="T5" fmla="*/ 26 h 26"/>
                <a:gd name="T6" fmla="*/ 18 w 18"/>
                <a:gd name="T7" fmla="*/ 2 h 26"/>
                <a:gd name="T8" fmla="*/ 12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2" y="0"/>
                  </a:moveTo>
                  <a:cubicBezTo>
                    <a:pt x="9" y="8"/>
                    <a:pt x="5" y="16"/>
                    <a:pt x="0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0" y="19"/>
                    <a:pt x="14" y="11"/>
                    <a:pt x="18" y="2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33"/>
            <p:cNvSpPr>
              <a:spLocks/>
            </p:cNvSpPr>
            <p:nvPr/>
          </p:nvSpPr>
          <p:spPr bwMode="auto">
            <a:xfrm>
              <a:off x="6016625" y="2244726"/>
              <a:ext cx="63500" cy="15875"/>
            </a:xfrm>
            <a:custGeom>
              <a:avLst/>
              <a:gdLst>
                <a:gd name="T0" fmla="*/ 15 w 28"/>
                <a:gd name="T1" fmla="*/ 0 h 7"/>
                <a:gd name="T2" fmla="*/ 0 w 28"/>
                <a:gd name="T3" fmla="*/ 1 h 7"/>
                <a:gd name="T4" fmla="*/ 1 w 28"/>
                <a:gd name="T5" fmla="*/ 7 h 7"/>
                <a:gd name="T6" fmla="*/ 15 w 28"/>
                <a:gd name="T7" fmla="*/ 6 h 7"/>
                <a:gd name="T8" fmla="*/ 27 w 28"/>
                <a:gd name="T9" fmla="*/ 7 h 7"/>
                <a:gd name="T10" fmla="*/ 28 w 28"/>
                <a:gd name="T11" fmla="*/ 1 h 7"/>
                <a:gd name="T12" fmla="*/ 15 w 2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7">
                  <a:moveTo>
                    <a:pt x="15" y="0"/>
                  </a:moveTo>
                  <a:cubicBezTo>
                    <a:pt x="10" y="0"/>
                    <a:pt x="5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6" y="6"/>
                    <a:pt x="11" y="6"/>
                    <a:pt x="15" y="6"/>
                  </a:cubicBezTo>
                  <a:cubicBezTo>
                    <a:pt x="19" y="6"/>
                    <a:pt x="23" y="6"/>
                    <a:pt x="27" y="7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4" y="1"/>
                    <a:pt x="19" y="0"/>
                    <a:pt x="1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34"/>
            <p:cNvSpPr>
              <a:spLocks/>
            </p:cNvSpPr>
            <p:nvPr/>
          </p:nvSpPr>
          <p:spPr bwMode="auto">
            <a:xfrm>
              <a:off x="6276975" y="2451101"/>
              <a:ext cx="14287" cy="63500"/>
            </a:xfrm>
            <a:custGeom>
              <a:avLst/>
              <a:gdLst>
                <a:gd name="T0" fmla="*/ 5 w 6"/>
                <a:gd name="T1" fmla="*/ 0 h 28"/>
                <a:gd name="T2" fmla="*/ 0 w 6"/>
                <a:gd name="T3" fmla="*/ 1 h 28"/>
                <a:gd name="T4" fmla="*/ 0 w 6"/>
                <a:gd name="T5" fmla="*/ 27 h 28"/>
                <a:gd name="T6" fmla="*/ 5 w 6"/>
                <a:gd name="T7" fmla="*/ 28 h 28"/>
                <a:gd name="T8" fmla="*/ 5 w 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8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1" y="18"/>
                    <a:pt x="0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19"/>
                    <a:pt x="6" y="9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35"/>
            <p:cNvSpPr>
              <a:spLocks/>
            </p:cNvSpPr>
            <p:nvPr/>
          </p:nvSpPr>
          <p:spPr bwMode="auto">
            <a:xfrm>
              <a:off x="6135688" y="2263776"/>
              <a:ext cx="58737" cy="39688"/>
            </a:xfrm>
            <a:custGeom>
              <a:avLst/>
              <a:gdLst>
                <a:gd name="T0" fmla="*/ 2 w 26"/>
                <a:gd name="T1" fmla="*/ 0 h 18"/>
                <a:gd name="T2" fmla="*/ 0 w 26"/>
                <a:gd name="T3" fmla="*/ 5 h 18"/>
                <a:gd name="T4" fmla="*/ 23 w 26"/>
                <a:gd name="T5" fmla="*/ 18 h 18"/>
                <a:gd name="T6" fmla="*/ 26 w 26"/>
                <a:gd name="T7" fmla="*/ 13 h 18"/>
                <a:gd name="T8" fmla="*/ 2 w 2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8" y="8"/>
                    <a:pt x="16" y="13"/>
                    <a:pt x="23" y="1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9" y="8"/>
                    <a:pt x="11" y="3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36"/>
            <p:cNvSpPr>
              <a:spLocks/>
            </p:cNvSpPr>
            <p:nvPr/>
          </p:nvSpPr>
          <p:spPr bwMode="auto">
            <a:xfrm>
              <a:off x="6229350" y="2338388"/>
              <a:ext cx="42862" cy="57150"/>
            </a:xfrm>
            <a:custGeom>
              <a:avLst/>
              <a:gdLst>
                <a:gd name="T0" fmla="*/ 5 w 19"/>
                <a:gd name="T1" fmla="*/ 0 h 25"/>
                <a:gd name="T2" fmla="*/ 0 w 19"/>
                <a:gd name="T3" fmla="*/ 3 h 25"/>
                <a:gd name="T4" fmla="*/ 1 w 19"/>
                <a:gd name="T5" fmla="*/ 3 h 25"/>
                <a:gd name="T6" fmla="*/ 1 w 19"/>
                <a:gd name="T7" fmla="*/ 3 h 25"/>
                <a:gd name="T8" fmla="*/ 1 w 19"/>
                <a:gd name="T9" fmla="*/ 3 h 25"/>
                <a:gd name="T10" fmla="*/ 9 w 19"/>
                <a:gd name="T11" fmla="*/ 16 h 25"/>
                <a:gd name="T12" fmla="*/ 9 w 19"/>
                <a:gd name="T13" fmla="*/ 16 h 25"/>
                <a:gd name="T14" fmla="*/ 10 w 19"/>
                <a:gd name="T15" fmla="*/ 17 h 25"/>
                <a:gd name="T16" fmla="*/ 14 w 19"/>
                <a:gd name="T17" fmla="*/ 25 h 25"/>
                <a:gd name="T18" fmla="*/ 19 w 19"/>
                <a:gd name="T19" fmla="*/ 23 h 25"/>
                <a:gd name="T20" fmla="*/ 14 w 19"/>
                <a:gd name="T21" fmla="*/ 14 h 25"/>
                <a:gd name="T22" fmla="*/ 14 w 19"/>
                <a:gd name="T23" fmla="*/ 13 h 25"/>
                <a:gd name="T24" fmla="*/ 5 w 19"/>
                <a:gd name="T25" fmla="*/ 0 h 25"/>
                <a:gd name="T26" fmla="*/ 5 w 19"/>
                <a:gd name="T27" fmla="*/ 0 h 25"/>
                <a:gd name="T28" fmla="*/ 5 w 19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25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7" y="12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20"/>
                    <a:pt x="12" y="22"/>
                    <a:pt x="14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7" y="20"/>
                    <a:pt x="16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9"/>
                    <a:pt x="8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6466426" y="3222608"/>
            <a:ext cx="481012" cy="479425"/>
            <a:chOff x="5810250" y="2244726"/>
            <a:chExt cx="481012" cy="479425"/>
          </a:xfrm>
        </p:grpSpPr>
        <p:sp>
          <p:nvSpPr>
            <p:cNvPr id="102" name="Freeform 125"/>
            <p:cNvSpPr>
              <a:spLocks/>
            </p:cNvSpPr>
            <p:nvPr/>
          </p:nvSpPr>
          <p:spPr bwMode="auto">
            <a:xfrm>
              <a:off x="5830888" y="2573338"/>
              <a:ext cx="41275" cy="60325"/>
            </a:xfrm>
            <a:custGeom>
              <a:avLst/>
              <a:gdLst>
                <a:gd name="T0" fmla="*/ 5 w 18"/>
                <a:gd name="T1" fmla="*/ 0 h 26"/>
                <a:gd name="T2" fmla="*/ 0 w 18"/>
                <a:gd name="T3" fmla="*/ 2 h 26"/>
                <a:gd name="T4" fmla="*/ 14 w 18"/>
                <a:gd name="T5" fmla="*/ 26 h 26"/>
                <a:gd name="T6" fmla="*/ 14 w 18"/>
                <a:gd name="T7" fmla="*/ 26 h 26"/>
                <a:gd name="T8" fmla="*/ 18 w 18"/>
                <a:gd name="T9" fmla="*/ 22 h 26"/>
                <a:gd name="T10" fmla="*/ 5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1"/>
                    <a:pt x="8" y="19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3" y="16"/>
                    <a:pt x="8" y="8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26"/>
            <p:cNvSpPr>
              <a:spLocks/>
            </p:cNvSpPr>
            <p:nvPr/>
          </p:nvSpPr>
          <p:spPr bwMode="auto">
            <a:xfrm>
              <a:off x="5907088" y="2667001"/>
              <a:ext cx="58737" cy="39688"/>
            </a:xfrm>
            <a:custGeom>
              <a:avLst/>
              <a:gdLst>
                <a:gd name="T0" fmla="*/ 4 w 26"/>
                <a:gd name="T1" fmla="*/ 0 h 17"/>
                <a:gd name="T2" fmla="*/ 0 w 26"/>
                <a:gd name="T3" fmla="*/ 4 h 17"/>
                <a:gd name="T4" fmla="*/ 24 w 26"/>
                <a:gd name="T5" fmla="*/ 17 h 17"/>
                <a:gd name="T6" fmla="*/ 26 w 26"/>
                <a:gd name="T7" fmla="*/ 12 h 17"/>
                <a:gd name="T8" fmla="*/ 4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0"/>
                    <a:pt x="16" y="14"/>
                    <a:pt x="24" y="17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8" y="9"/>
                    <a:pt x="10" y="5"/>
                    <a:pt x="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27"/>
            <p:cNvSpPr>
              <a:spLocks/>
            </p:cNvSpPr>
            <p:nvPr/>
          </p:nvSpPr>
          <p:spPr bwMode="auto">
            <a:xfrm>
              <a:off x="5810250" y="2457451"/>
              <a:ext cx="15875" cy="61913"/>
            </a:xfrm>
            <a:custGeom>
              <a:avLst/>
              <a:gdLst>
                <a:gd name="T0" fmla="*/ 1 w 7"/>
                <a:gd name="T1" fmla="*/ 0 h 27"/>
                <a:gd name="T2" fmla="*/ 1 w 7"/>
                <a:gd name="T3" fmla="*/ 27 h 27"/>
                <a:gd name="T4" fmla="*/ 7 w 7"/>
                <a:gd name="T5" fmla="*/ 26 h 27"/>
                <a:gd name="T6" fmla="*/ 7 w 7"/>
                <a:gd name="T7" fmla="*/ 0 h 27"/>
                <a:gd name="T8" fmla="*/ 1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1" y="0"/>
                  </a:moveTo>
                  <a:cubicBezTo>
                    <a:pt x="0" y="9"/>
                    <a:pt x="0" y="18"/>
                    <a:pt x="1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18"/>
                    <a:pt x="6" y="9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28"/>
            <p:cNvSpPr>
              <a:spLocks/>
            </p:cNvSpPr>
            <p:nvPr/>
          </p:nvSpPr>
          <p:spPr bwMode="auto">
            <a:xfrm>
              <a:off x="6022975" y="2711451"/>
              <a:ext cx="61912" cy="12700"/>
            </a:xfrm>
            <a:custGeom>
              <a:avLst/>
              <a:gdLst>
                <a:gd name="T0" fmla="*/ 26 w 27"/>
                <a:gd name="T1" fmla="*/ 0 h 6"/>
                <a:gd name="T2" fmla="*/ 12 w 27"/>
                <a:gd name="T3" fmla="*/ 1 h 6"/>
                <a:gd name="T4" fmla="*/ 0 w 27"/>
                <a:gd name="T5" fmla="*/ 0 h 6"/>
                <a:gd name="T6" fmla="*/ 0 w 27"/>
                <a:gd name="T7" fmla="*/ 5 h 6"/>
                <a:gd name="T8" fmla="*/ 12 w 27"/>
                <a:gd name="T9" fmla="*/ 6 h 6"/>
                <a:gd name="T10" fmla="*/ 27 w 27"/>
                <a:gd name="T11" fmla="*/ 5 h 6"/>
                <a:gd name="T12" fmla="*/ 26 w 2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6">
                  <a:moveTo>
                    <a:pt x="26" y="0"/>
                  </a:moveTo>
                  <a:cubicBezTo>
                    <a:pt x="22" y="0"/>
                    <a:pt x="17" y="1"/>
                    <a:pt x="12" y="1"/>
                  </a:cubicBezTo>
                  <a:cubicBezTo>
                    <a:pt x="8" y="1"/>
                    <a:pt x="4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17" y="6"/>
                    <a:pt x="22" y="6"/>
                    <a:pt x="27" y="5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29"/>
            <p:cNvSpPr>
              <a:spLocks/>
            </p:cNvSpPr>
            <p:nvPr/>
          </p:nvSpPr>
          <p:spPr bwMode="auto">
            <a:xfrm>
              <a:off x="5829300" y="2341563"/>
              <a:ext cx="41275" cy="58738"/>
            </a:xfrm>
            <a:custGeom>
              <a:avLst/>
              <a:gdLst>
                <a:gd name="T0" fmla="*/ 13 w 18"/>
                <a:gd name="T1" fmla="*/ 0 h 26"/>
                <a:gd name="T2" fmla="*/ 0 w 18"/>
                <a:gd name="T3" fmla="*/ 24 h 26"/>
                <a:gd name="T4" fmla="*/ 5 w 18"/>
                <a:gd name="T5" fmla="*/ 26 h 26"/>
                <a:gd name="T6" fmla="*/ 18 w 18"/>
                <a:gd name="T7" fmla="*/ 4 h 26"/>
                <a:gd name="T8" fmla="*/ 13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3" y="0"/>
                  </a:moveTo>
                  <a:cubicBezTo>
                    <a:pt x="8" y="8"/>
                    <a:pt x="3" y="16"/>
                    <a:pt x="0" y="2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8" y="18"/>
                    <a:pt x="13" y="10"/>
                    <a:pt x="18" y="4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30"/>
            <p:cNvSpPr>
              <a:spLocks/>
            </p:cNvSpPr>
            <p:nvPr/>
          </p:nvSpPr>
          <p:spPr bwMode="auto">
            <a:xfrm>
              <a:off x="6140450" y="2663826"/>
              <a:ext cx="58737" cy="42863"/>
            </a:xfrm>
            <a:custGeom>
              <a:avLst/>
              <a:gdLst>
                <a:gd name="T0" fmla="*/ 23 w 26"/>
                <a:gd name="T1" fmla="*/ 0 h 19"/>
                <a:gd name="T2" fmla="*/ 22 w 26"/>
                <a:gd name="T3" fmla="*/ 0 h 19"/>
                <a:gd name="T4" fmla="*/ 0 w 26"/>
                <a:gd name="T5" fmla="*/ 14 h 19"/>
                <a:gd name="T6" fmla="*/ 2 w 26"/>
                <a:gd name="T7" fmla="*/ 19 h 19"/>
                <a:gd name="T8" fmla="*/ 26 w 26"/>
                <a:gd name="T9" fmla="*/ 5 h 19"/>
                <a:gd name="T10" fmla="*/ 26 w 26"/>
                <a:gd name="T11" fmla="*/ 5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6" y="6"/>
                    <a:pt x="8" y="10"/>
                    <a:pt x="0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1" y="15"/>
                    <a:pt x="19" y="10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31"/>
            <p:cNvSpPr>
              <a:spLocks/>
            </p:cNvSpPr>
            <p:nvPr/>
          </p:nvSpPr>
          <p:spPr bwMode="auto">
            <a:xfrm>
              <a:off x="5903913" y="2265363"/>
              <a:ext cx="57150" cy="41275"/>
            </a:xfrm>
            <a:custGeom>
              <a:avLst/>
              <a:gdLst>
                <a:gd name="T0" fmla="*/ 23 w 25"/>
                <a:gd name="T1" fmla="*/ 0 h 18"/>
                <a:gd name="T2" fmla="*/ 0 w 25"/>
                <a:gd name="T3" fmla="*/ 14 h 18"/>
                <a:gd name="T4" fmla="*/ 0 w 25"/>
                <a:gd name="T5" fmla="*/ 14 h 18"/>
                <a:gd name="T6" fmla="*/ 3 w 25"/>
                <a:gd name="T7" fmla="*/ 18 h 18"/>
                <a:gd name="T8" fmla="*/ 25 w 25"/>
                <a:gd name="T9" fmla="*/ 5 h 18"/>
                <a:gd name="T10" fmla="*/ 23 w 25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8">
                  <a:moveTo>
                    <a:pt x="23" y="0"/>
                  </a:moveTo>
                  <a:cubicBezTo>
                    <a:pt x="15" y="3"/>
                    <a:pt x="7" y="8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0" y="13"/>
                    <a:pt x="17" y="8"/>
                    <a:pt x="25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32"/>
            <p:cNvSpPr>
              <a:spLocks/>
            </p:cNvSpPr>
            <p:nvPr/>
          </p:nvSpPr>
          <p:spPr bwMode="auto">
            <a:xfrm>
              <a:off x="6234113" y="2570163"/>
              <a:ext cx="41275" cy="58738"/>
            </a:xfrm>
            <a:custGeom>
              <a:avLst/>
              <a:gdLst>
                <a:gd name="T0" fmla="*/ 12 w 18"/>
                <a:gd name="T1" fmla="*/ 0 h 26"/>
                <a:gd name="T2" fmla="*/ 0 w 18"/>
                <a:gd name="T3" fmla="*/ 23 h 26"/>
                <a:gd name="T4" fmla="*/ 4 w 18"/>
                <a:gd name="T5" fmla="*/ 26 h 26"/>
                <a:gd name="T6" fmla="*/ 18 w 18"/>
                <a:gd name="T7" fmla="*/ 2 h 26"/>
                <a:gd name="T8" fmla="*/ 12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2" y="0"/>
                  </a:moveTo>
                  <a:cubicBezTo>
                    <a:pt x="9" y="8"/>
                    <a:pt x="5" y="16"/>
                    <a:pt x="0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0" y="19"/>
                    <a:pt x="14" y="11"/>
                    <a:pt x="18" y="2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33"/>
            <p:cNvSpPr>
              <a:spLocks/>
            </p:cNvSpPr>
            <p:nvPr/>
          </p:nvSpPr>
          <p:spPr bwMode="auto">
            <a:xfrm>
              <a:off x="6016625" y="2244726"/>
              <a:ext cx="63500" cy="15875"/>
            </a:xfrm>
            <a:custGeom>
              <a:avLst/>
              <a:gdLst>
                <a:gd name="T0" fmla="*/ 15 w 28"/>
                <a:gd name="T1" fmla="*/ 0 h 7"/>
                <a:gd name="T2" fmla="*/ 0 w 28"/>
                <a:gd name="T3" fmla="*/ 1 h 7"/>
                <a:gd name="T4" fmla="*/ 1 w 28"/>
                <a:gd name="T5" fmla="*/ 7 h 7"/>
                <a:gd name="T6" fmla="*/ 15 w 28"/>
                <a:gd name="T7" fmla="*/ 6 h 7"/>
                <a:gd name="T8" fmla="*/ 27 w 28"/>
                <a:gd name="T9" fmla="*/ 7 h 7"/>
                <a:gd name="T10" fmla="*/ 28 w 28"/>
                <a:gd name="T11" fmla="*/ 1 h 7"/>
                <a:gd name="T12" fmla="*/ 15 w 2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7">
                  <a:moveTo>
                    <a:pt x="15" y="0"/>
                  </a:moveTo>
                  <a:cubicBezTo>
                    <a:pt x="10" y="0"/>
                    <a:pt x="5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6" y="6"/>
                    <a:pt x="11" y="6"/>
                    <a:pt x="15" y="6"/>
                  </a:cubicBezTo>
                  <a:cubicBezTo>
                    <a:pt x="19" y="6"/>
                    <a:pt x="23" y="6"/>
                    <a:pt x="27" y="7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4" y="1"/>
                    <a:pt x="19" y="0"/>
                    <a:pt x="1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34"/>
            <p:cNvSpPr>
              <a:spLocks/>
            </p:cNvSpPr>
            <p:nvPr/>
          </p:nvSpPr>
          <p:spPr bwMode="auto">
            <a:xfrm>
              <a:off x="6276975" y="2451101"/>
              <a:ext cx="14287" cy="63500"/>
            </a:xfrm>
            <a:custGeom>
              <a:avLst/>
              <a:gdLst>
                <a:gd name="T0" fmla="*/ 5 w 6"/>
                <a:gd name="T1" fmla="*/ 0 h 28"/>
                <a:gd name="T2" fmla="*/ 0 w 6"/>
                <a:gd name="T3" fmla="*/ 1 h 28"/>
                <a:gd name="T4" fmla="*/ 0 w 6"/>
                <a:gd name="T5" fmla="*/ 27 h 28"/>
                <a:gd name="T6" fmla="*/ 5 w 6"/>
                <a:gd name="T7" fmla="*/ 28 h 28"/>
                <a:gd name="T8" fmla="*/ 5 w 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8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1" y="18"/>
                    <a:pt x="0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19"/>
                    <a:pt x="6" y="9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35"/>
            <p:cNvSpPr>
              <a:spLocks/>
            </p:cNvSpPr>
            <p:nvPr/>
          </p:nvSpPr>
          <p:spPr bwMode="auto">
            <a:xfrm>
              <a:off x="6135688" y="2263776"/>
              <a:ext cx="58737" cy="39688"/>
            </a:xfrm>
            <a:custGeom>
              <a:avLst/>
              <a:gdLst>
                <a:gd name="T0" fmla="*/ 2 w 26"/>
                <a:gd name="T1" fmla="*/ 0 h 18"/>
                <a:gd name="T2" fmla="*/ 0 w 26"/>
                <a:gd name="T3" fmla="*/ 5 h 18"/>
                <a:gd name="T4" fmla="*/ 23 w 26"/>
                <a:gd name="T5" fmla="*/ 18 h 18"/>
                <a:gd name="T6" fmla="*/ 26 w 26"/>
                <a:gd name="T7" fmla="*/ 13 h 18"/>
                <a:gd name="T8" fmla="*/ 2 w 2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8" y="8"/>
                    <a:pt x="16" y="13"/>
                    <a:pt x="23" y="1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9" y="8"/>
                    <a:pt x="11" y="3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36"/>
            <p:cNvSpPr>
              <a:spLocks/>
            </p:cNvSpPr>
            <p:nvPr/>
          </p:nvSpPr>
          <p:spPr bwMode="auto">
            <a:xfrm>
              <a:off x="6229350" y="2338388"/>
              <a:ext cx="42862" cy="57150"/>
            </a:xfrm>
            <a:custGeom>
              <a:avLst/>
              <a:gdLst>
                <a:gd name="T0" fmla="*/ 5 w 19"/>
                <a:gd name="T1" fmla="*/ 0 h 25"/>
                <a:gd name="T2" fmla="*/ 0 w 19"/>
                <a:gd name="T3" fmla="*/ 3 h 25"/>
                <a:gd name="T4" fmla="*/ 1 w 19"/>
                <a:gd name="T5" fmla="*/ 3 h 25"/>
                <a:gd name="T6" fmla="*/ 1 w 19"/>
                <a:gd name="T7" fmla="*/ 3 h 25"/>
                <a:gd name="T8" fmla="*/ 1 w 19"/>
                <a:gd name="T9" fmla="*/ 3 h 25"/>
                <a:gd name="T10" fmla="*/ 9 w 19"/>
                <a:gd name="T11" fmla="*/ 16 h 25"/>
                <a:gd name="T12" fmla="*/ 9 w 19"/>
                <a:gd name="T13" fmla="*/ 16 h 25"/>
                <a:gd name="T14" fmla="*/ 10 w 19"/>
                <a:gd name="T15" fmla="*/ 17 h 25"/>
                <a:gd name="T16" fmla="*/ 14 w 19"/>
                <a:gd name="T17" fmla="*/ 25 h 25"/>
                <a:gd name="T18" fmla="*/ 19 w 19"/>
                <a:gd name="T19" fmla="*/ 23 h 25"/>
                <a:gd name="T20" fmla="*/ 14 w 19"/>
                <a:gd name="T21" fmla="*/ 14 h 25"/>
                <a:gd name="T22" fmla="*/ 14 w 19"/>
                <a:gd name="T23" fmla="*/ 13 h 25"/>
                <a:gd name="T24" fmla="*/ 5 w 19"/>
                <a:gd name="T25" fmla="*/ 0 h 25"/>
                <a:gd name="T26" fmla="*/ 5 w 19"/>
                <a:gd name="T27" fmla="*/ 0 h 25"/>
                <a:gd name="T28" fmla="*/ 5 w 19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25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7" y="12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20"/>
                    <a:pt x="12" y="22"/>
                    <a:pt x="14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7" y="20"/>
                    <a:pt x="16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9"/>
                    <a:pt x="8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6466426" y="4533751"/>
            <a:ext cx="481012" cy="479425"/>
            <a:chOff x="5810250" y="2244726"/>
            <a:chExt cx="481012" cy="479425"/>
          </a:xfrm>
        </p:grpSpPr>
        <p:sp>
          <p:nvSpPr>
            <p:cNvPr id="118" name="Freeform 125"/>
            <p:cNvSpPr>
              <a:spLocks/>
            </p:cNvSpPr>
            <p:nvPr/>
          </p:nvSpPr>
          <p:spPr bwMode="auto">
            <a:xfrm>
              <a:off x="5830888" y="2573338"/>
              <a:ext cx="41275" cy="60325"/>
            </a:xfrm>
            <a:custGeom>
              <a:avLst/>
              <a:gdLst>
                <a:gd name="T0" fmla="*/ 5 w 18"/>
                <a:gd name="T1" fmla="*/ 0 h 26"/>
                <a:gd name="T2" fmla="*/ 0 w 18"/>
                <a:gd name="T3" fmla="*/ 2 h 26"/>
                <a:gd name="T4" fmla="*/ 14 w 18"/>
                <a:gd name="T5" fmla="*/ 26 h 26"/>
                <a:gd name="T6" fmla="*/ 14 w 18"/>
                <a:gd name="T7" fmla="*/ 26 h 26"/>
                <a:gd name="T8" fmla="*/ 18 w 18"/>
                <a:gd name="T9" fmla="*/ 22 h 26"/>
                <a:gd name="T10" fmla="*/ 5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1"/>
                    <a:pt x="8" y="19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3" y="16"/>
                    <a:pt x="8" y="8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6"/>
            <p:cNvSpPr>
              <a:spLocks/>
            </p:cNvSpPr>
            <p:nvPr/>
          </p:nvSpPr>
          <p:spPr bwMode="auto">
            <a:xfrm>
              <a:off x="5907088" y="2667001"/>
              <a:ext cx="58737" cy="39688"/>
            </a:xfrm>
            <a:custGeom>
              <a:avLst/>
              <a:gdLst>
                <a:gd name="T0" fmla="*/ 4 w 26"/>
                <a:gd name="T1" fmla="*/ 0 h 17"/>
                <a:gd name="T2" fmla="*/ 0 w 26"/>
                <a:gd name="T3" fmla="*/ 4 h 17"/>
                <a:gd name="T4" fmla="*/ 24 w 26"/>
                <a:gd name="T5" fmla="*/ 17 h 17"/>
                <a:gd name="T6" fmla="*/ 26 w 26"/>
                <a:gd name="T7" fmla="*/ 12 h 17"/>
                <a:gd name="T8" fmla="*/ 4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0"/>
                    <a:pt x="16" y="14"/>
                    <a:pt x="24" y="17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8" y="9"/>
                    <a:pt x="10" y="5"/>
                    <a:pt x="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7"/>
            <p:cNvSpPr>
              <a:spLocks/>
            </p:cNvSpPr>
            <p:nvPr/>
          </p:nvSpPr>
          <p:spPr bwMode="auto">
            <a:xfrm>
              <a:off x="5810250" y="2457451"/>
              <a:ext cx="15875" cy="61913"/>
            </a:xfrm>
            <a:custGeom>
              <a:avLst/>
              <a:gdLst>
                <a:gd name="T0" fmla="*/ 1 w 7"/>
                <a:gd name="T1" fmla="*/ 0 h 27"/>
                <a:gd name="T2" fmla="*/ 1 w 7"/>
                <a:gd name="T3" fmla="*/ 27 h 27"/>
                <a:gd name="T4" fmla="*/ 7 w 7"/>
                <a:gd name="T5" fmla="*/ 26 h 27"/>
                <a:gd name="T6" fmla="*/ 7 w 7"/>
                <a:gd name="T7" fmla="*/ 0 h 27"/>
                <a:gd name="T8" fmla="*/ 1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1" y="0"/>
                  </a:moveTo>
                  <a:cubicBezTo>
                    <a:pt x="0" y="9"/>
                    <a:pt x="0" y="18"/>
                    <a:pt x="1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18"/>
                    <a:pt x="6" y="9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8"/>
            <p:cNvSpPr>
              <a:spLocks/>
            </p:cNvSpPr>
            <p:nvPr/>
          </p:nvSpPr>
          <p:spPr bwMode="auto">
            <a:xfrm>
              <a:off x="6022975" y="2711451"/>
              <a:ext cx="61912" cy="12700"/>
            </a:xfrm>
            <a:custGeom>
              <a:avLst/>
              <a:gdLst>
                <a:gd name="T0" fmla="*/ 26 w 27"/>
                <a:gd name="T1" fmla="*/ 0 h 6"/>
                <a:gd name="T2" fmla="*/ 12 w 27"/>
                <a:gd name="T3" fmla="*/ 1 h 6"/>
                <a:gd name="T4" fmla="*/ 0 w 27"/>
                <a:gd name="T5" fmla="*/ 0 h 6"/>
                <a:gd name="T6" fmla="*/ 0 w 27"/>
                <a:gd name="T7" fmla="*/ 5 h 6"/>
                <a:gd name="T8" fmla="*/ 12 w 27"/>
                <a:gd name="T9" fmla="*/ 6 h 6"/>
                <a:gd name="T10" fmla="*/ 27 w 27"/>
                <a:gd name="T11" fmla="*/ 5 h 6"/>
                <a:gd name="T12" fmla="*/ 26 w 2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6">
                  <a:moveTo>
                    <a:pt x="26" y="0"/>
                  </a:moveTo>
                  <a:cubicBezTo>
                    <a:pt x="22" y="0"/>
                    <a:pt x="17" y="1"/>
                    <a:pt x="12" y="1"/>
                  </a:cubicBezTo>
                  <a:cubicBezTo>
                    <a:pt x="8" y="1"/>
                    <a:pt x="4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17" y="6"/>
                    <a:pt x="22" y="6"/>
                    <a:pt x="27" y="5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9"/>
            <p:cNvSpPr>
              <a:spLocks/>
            </p:cNvSpPr>
            <p:nvPr/>
          </p:nvSpPr>
          <p:spPr bwMode="auto">
            <a:xfrm>
              <a:off x="5829300" y="2341563"/>
              <a:ext cx="41275" cy="58738"/>
            </a:xfrm>
            <a:custGeom>
              <a:avLst/>
              <a:gdLst>
                <a:gd name="T0" fmla="*/ 13 w 18"/>
                <a:gd name="T1" fmla="*/ 0 h 26"/>
                <a:gd name="T2" fmla="*/ 0 w 18"/>
                <a:gd name="T3" fmla="*/ 24 h 26"/>
                <a:gd name="T4" fmla="*/ 5 w 18"/>
                <a:gd name="T5" fmla="*/ 26 h 26"/>
                <a:gd name="T6" fmla="*/ 18 w 18"/>
                <a:gd name="T7" fmla="*/ 4 h 26"/>
                <a:gd name="T8" fmla="*/ 13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3" y="0"/>
                  </a:moveTo>
                  <a:cubicBezTo>
                    <a:pt x="8" y="8"/>
                    <a:pt x="3" y="16"/>
                    <a:pt x="0" y="2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8" y="18"/>
                    <a:pt x="13" y="10"/>
                    <a:pt x="18" y="4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30"/>
            <p:cNvSpPr>
              <a:spLocks/>
            </p:cNvSpPr>
            <p:nvPr/>
          </p:nvSpPr>
          <p:spPr bwMode="auto">
            <a:xfrm>
              <a:off x="6140450" y="2663826"/>
              <a:ext cx="58737" cy="42863"/>
            </a:xfrm>
            <a:custGeom>
              <a:avLst/>
              <a:gdLst>
                <a:gd name="T0" fmla="*/ 23 w 26"/>
                <a:gd name="T1" fmla="*/ 0 h 19"/>
                <a:gd name="T2" fmla="*/ 22 w 26"/>
                <a:gd name="T3" fmla="*/ 0 h 19"/>
                <a:gd name="T4" fmla="*/ 0 w 26"/>
                <a:gd name="T5" fmla="*/ 14 h 19"/>
                <a:gd name="T6" fmla="*/ 2 w 26"/>
                <a:gd name="T7" fmla="*/ 19 h 19"/>
                <a:gd name="T8" fmla="*/ 26 w 26"/>
                <a:gd name="T9" fmla="*/ 5 h 19"/>
                <a:gd name="T10" fmla="*/ 26 w 26"/>
                <a:gd name="T11" fmla="*/ 5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6" y="6"/>
                    <a:pt x="8" y="10"/>
                    <a:pt x="0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1" y="15"/>
                    <a:pt x="19" y="10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31"/>
            <p:cNvSpPr>
              <a:spLocks/>
            </p:cNvSpPr>
            <p:nvPr/>
          </p:nvSpPr>
          <p:spPr bwMode="auto">
            <a:xfrm>
              <a:off x="5903913" y="2265363"/>
              <a:ext cx="57150" cy="41275"/>
            </a:xfrm>
            <a:custGeom>
              <a:avLst/>
              <a:gdLst>
                <a:gd name="T0" fmla="*/ 23 w 25"/>
                <a:gd name="T1" fmla="*/ 0 h 18"/>
                <a:gd name="T2" fmla="*/ 0 w 25"/>
                <a:gd name="T3" fmla="*/ 14 h 18"/>
                <a:gd name="T4" fmla="*/ 0 w 25"/>
                <a:gd name="T5" fmla="*/ 14 h 18"/>
                <a:gd name="T6" fmla="*/ 3 w 25"/>
                <a:gd name="T7" fmla="*/ 18 h 18"/>
                <a:gd name="T8" fmla="*/ 25 w 25"/>
                <a:gd name="T9" fmla="*/ 5 h 18"/>
                <a:gd name="T10" fmla="*/ 23 w 25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8">
                  <a:moveTo>
                    <a:pt x="23" y="0"/>
                  </a:moveTo>
                  <a:cubicBezTo>
                    <a:pt x="15" y="3"/>
                    <a:pt x="7" y="8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0" y="13"/>
                    <a:pt x="17" y="8"/>
                    <a:pt x="25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32"/>
            <p:cNvSpPr>
              <a:spLocks/>
            </p:cNvSpPr>
            <p:nvPr/>
          </p:nvSpPr>
          <p:spPr bwMode="auto">
            <a:xfrm>
              <a:off x="6234113" y="2570163"/>
              <a:ext cx="41275" cy="58738"/>
            </a:xfrm>
            <a:custGeom>
              <a:avLst/>
              <a:gdLst>
                <a:gd name="T0" fmla="*/ 12 w 18"/>
                <a:gd name="T1" fmla="*/ 0 h 26"/>
                <a:gd name="T2" fmla="*/ 0 w 18"/>
                <a:gd name="T3" fmla="*/ 23 h 26"/>
                <a:gd name="T4" fmla="*/ 4 w 18"/>
                <a:gd name="T5" fmla="*/ 26 h 26"/>
                <a:gd name="T6" fmla="*/ 18 w 18"/>
                <a:gd name="T7" fmla="*/ 2 h 26"/>
                <a:gd name="T8" fmla="*/ 12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2" y="0"/>
                  </a:moveTo>
                  <a:cubicBezTo>
                    <a:pt x="9" y="8"/>
                    <a:pt x="5" y="16"/>
                    <a:pt x="0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0" y="19"/>
                    <a:pt x="14" y="11"/>
                    <a:pt x="18" y="2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33"/>
            <p:cNvSpPr>
              <a:spLocks/>
            </p:cNvSpPr>
            <p:nvPr/>
          </p:nvSpPr>
          <p:spPr bwMode="auto">
            <a:xfrm>
              <a:off x="6016625" y="2244726"/>
              <a:ext cx="63500" cy="15875"/>
            </a:xfrm>
            <a:custGeom>
              <a:avLst/>
              <a:gdLst>
                <a:gd name="T0" fmla="*/ 15 w 28"/>
                <a:gd name="T1" fmla="*/ 0 h 7"/>
                <a:gd name="T2" fmla="*/ 0 w 28"/>
                <a:gd name="T3" fmla="*/ 1 h 7"/>
                <a:gd name="T4" fmla="*/ 1 w 28"/>
                <a:gd name="T5" fmla="*/ 7 h 7"/>
                <a:gd name="T6" fmla="*/ 15 w 28"/>
                <a:gd name="T7" fmla="*/ 6 h 7"/>
                <a:gd name="T8" fmla="*/ 27 w 28"/>
                <a:gd name="T9" fmla="*/ 7 h 7"/>
                <a:gd name="T10" fmla="*/ 28 w 28"/>
                <a:gd name="T11" fmla="*/ 1 h 7"/>
                <a:gd name="T12" fmla="*/ 15 w 2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7">
                  <a:moveTo>
                    <a:pt x="15" y="0"/>
                  </a:moveTo>
                  <a:cubicBezTo>
                    <a:pt x="10" y="0"/>
                    <a:pt x="5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6" y="6"/>
                    <a:pt x="11" y="6"/>
                    <a:pt x="15" y="6"/>
                  </a:cubicBezTo>
                  <a:cubicBezTo>
                    <a:pt x="19" y="6"/>
                    <a:pt x="23" y="6"/>
                    <a:pt x="27" y="7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4" y="1"/>
                    <a:pt x="19" y="0"/>
                    <a:pt x="1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4"/>
            <p:cNvSpPr>
              <a:spLocks/>
            </p:cNvSpPr>
            <p:nvPr/>
          </p:nvSpPr>
          <p:spPr bwMode="auto">
            <a:xfrm>
              <a:off x="6276975" y="2451101"/>
              <a:ext cx="14287" cy="63500"/>
            </a:xfrm>
            <a:custGeom>
              <a:avLst/>
              <a:gdLst>
                <a:gd name="T0" fmla="*/ 5 w 6"/>
                <a:gd name="T1" fmla="*/ 0 h 28"/>
                <a:gd name="T2" fmla="*/ 0 w 6"/>
                <a:gd name="T3" fmla="*/ 1 h 28"/>
                <a:gd name="T4" fmla="*/ 0 w 6"/>
                <a:gd name="T5" fmla="*/ 27 h 28"/>
                <a:gd name="T6" fmla="*/ 5 w 6"/>
                <a:gd name="T7" fmla="*/ 28 h 28"/>
                <a:gd name="T8" fmla="*/ 5 w 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8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1" y="18"/>
                    <a:pt x="0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19"/>
                    <a:pt x="6" y="9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5"/>
            <p:cNvSpPr>
              <a:spLocks/>
            </p:cNvSpPr>
            <p:nvPr/>
          </p:nvSpPr>
          <p:spPr bwMode="auto">
            <a:xfrm>
              <a:off x="6135688" y="2263776"/>
              <a:ext cx="58737" cy="39688"/>
            </a:xfrm>
            <a:custGeom>
              <a:avLst/>
              <a:gdLst>
                <a:gd name="T0" fmla="*/ 2 w 26"/>
                <a:gd name="T1" fmla="*/ 0 h 18"/>
                <a:gd name="T2" fmla="*/ 0 w 26"/>
                <a:gd name="T3" fmla="*/ 5 h 18"/>
                <a:gd name="T4" fmla="*/ 23 w 26"/>
                <a:gd name="T5" fmla="*/ 18 h 18"/>
                <a:gd name="T6" fmla="*/ 26 w 26"/>
                <a:gd name="T7" fmla="*/ 13 h 18"/>
                <a:gd name="T8" fmla="*/ 2 w 2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8" y="8"/>
                    <a:pt x="16" y="13"/>
                    <a:pt x="23" y="1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9" y="8"/>
                    <a:pt x="11" y="3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6"/>
            <p:cNvSpPr>
              <a:spLocks/>
            </p:cNvSpPr>
            <p:nvPr/>
          </p:nvSpPr>
          <p:spPr bwMode="auto">
            <a:xfrm>
              <a:off x="6229350" y="2338388"/>
              <a:ext cx="42862" cy="57150"/>
            </a:xfrm>
            <a:custGeom>
              <a:avLst/>
              <a:gdLst>
                <a:gd name="T0" fmla="*/ 5 w 19"/>
                <a:gd name="T1" fmla="*/ 0 h 25"/>
                <a:gd name="T2" fmla="*/ 0 w 19"/>
                <a:gd name="T3" fmla="*/ 3 h 25"/>
                <a:gd name="T4" fmla="*/ 1 w 19"/>
                <a:gd name="T5" fmla="*/ 3 h 25"/>
                <a:gd name="T6" fmla="*/ 1 w 19"/>
                <a:gd name="T7" fmla="*/ 3 h 25"/>
                <a:gd name="T8" fmla="*/ 1 w 19"/>
                <a:gd name="T9" fmla="*/ 3 h 25"/>
                <a:gd name="T10" fmla="*/ 9 w 19"/>
                <a:gd name="T11" fmla="*/ 16 h 25"/>
                <a:gd name="T12" fmla="*/ 9 w 19"/>
                <a:gd name="T13" fmla="*/ 16 h 25"/>
                <a:gd name="T14" fmla="*/ 10 w 19"/>
                <a:gd name="T15" fmla="*/ 17 h 25"/>
                <a:gd name="T16" fmla="*/ 14 w 19"/>
                <a:gd name="T17" fmla="*/ 25 h 25"/>
                <a:gd name="T18" fmla="*/ 19 w 19"/>
                <a:gd name="T19" fmla="*/ 23 h 25"/>
                <a:gd name="T20" fmla="*/ 14 w 19"/>
                <a:gd name="T21" fmla="*/ 14 h 25"/>
                <a:gd name="T22" fmla="*/ 14 w 19"/>
                <a:gd name="T23" fmla="*/ 13 h 25"/>
                <a:gd name="T24" fmla="*/ 5 w 19"/>
                <a:gd name="T25" fmla="*/ 0 h 25"/>
                <a:gd name="T26" fmla="*/ 5 w 19"/>
                <a:gd name="T27" fmla="*/ 0 h 25"/>
                <a:gd name="T28" fmla="*/ 5 w 19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25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7" y="12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20"/>
                    <a:pt x="12" y="22"/>
                    <a:pt x="14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7" y="20"/>
                    <a:pt x="16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9"/>
                    <a:pt x="8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3" name="文本框 132"/>
          <p:cNvSpPr txBox="1"/>
          <p:nvPr/>
        </p:nvSpPr>
        <p:spPr>
          <a:xfrm>
            <a:off x="7054244" y="639216"/>
            <a:ext cx="5137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gency FB" panose="020B0503020202020204" pitchFamily="34" charset="0"/>
              </a:rPr>
              <a:t>引子</a:t>
            </a:r>
          </a:p>
        </p:txBody>
      </p:sp>
      <p:sp>
        <p:nvSpPr>
          <p:cNvPr id="134" name="文本框 133"/>
          <p:cNvSpPr txBox="1"/>
          <p:nvPr/>
        </p:nvSpPr>
        <p:spPr>
          <a:xfrm>
            <a:off x="7054245" y="1950868"/>
            <a:ext cx="2821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gency FB" panose="020B0503020202020204" pitchFamily="34" charset="0"/>
              </a:rPr>
              <a:t>线性回归</a:t>
            </a:r>
          </a:p>
        </p:txBody>
      </p:sp>
      <p:sp>
        <p:nvSpPr>
          <p:cNvPr id="135" name="文本框 134"/>
          <p:cNvSpPr txBox="1"/>
          <p:nvPr/>
        </p:nvSpPr>
        <p:spPr>
          <a:xfrm>
            <a:off x="7054245" y="3262520"/>
            <a:ext cx="2821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gency FB" panose="020B0503020202020204" pitchFamily="34" charset="0"/>
              </a:rPr>
              <a:t>鸢尾花数据集</a:t>
            </a:r>
          </a:p>
        </p:txBody>
      </p:sp>
      <p:sp>
        <p:nvSpPr>
          <p:cNvPr id="136" name="文本框 135"/>
          <p:cNvSpPr txBox="1"/>
          <p:nvPr/>
        </p:nvSpPr>
        <p:spPr>
          <a:xfrm>
            <a:off x="7054245" y="4592489"/>
            <a:ext cx="2821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gency FB" panose="020B0503020202020204" pitchFamily="34" charset="0"/>
              </a:rPr>
              <a:t>训练分类器</a:t>
            </a:r>
          </a:p>
        </p:txBody>
      </p:sp>
      <p:sp>
        <p:nvSpPr>
          <p:cNvPr id="262" name="文本框 261"/>
          <p:cNvSpPr txBox="1"/>
          <p:nvPr/>
        </p:nvSpPr>
        <p:spPr>
          <a:xfrm>
            <a:off x="6484710" y="648869"/>
            <a:ext cx="434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gency FB" panose="020B0503020202020204" pitchFamily="34" charset="0"/>
              </a:rPr>
              <a:t>01</a:t>
            </a:r>
            <a:endParaRPr lang="zh-CN" altLang="en-US" sz="2000" dirty="0">
              <a:latin typeface="Agency FB" panose="020B0503020202020204" pitchFamily="34" charset="0"/>
            </a:endParaRPr>
          </a:p>
        </p:txBody>
      </p:sp>
      <p:sp>
        <p:nvSpPr>
          <p:cNvPr id="263" name="文本框 262"/>
          <p:cNvSpPr txBox="1"/>
          <p:nvPr/>
        </p:nvSpPr>
        <p:spPr>
          <a:xfrm>
            <a:off x="6484710" y="1955091"/>
            <a:ext cx="434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gency FB" panose="020B0503020202020204" pitchFamily="34" charset="0"/>
              </a:rPr>
              <a:t>02</a:t>
            </a:r>
            <a:endParaRPr lang="zh-CN" altLang="en-US" sz="2000" dirty="0">
              <a:latin typeface="Agency FB" panose="020B0503020202020204" pitchFamily="34" charset="0"/>
            </a:endParaRPr>
          </a:p>
        </p:txBody>
      </p:sp>
      <p:sp>
        <p:nvSpPr>
          <p:cNvPr id="264" name="文本框 263"/>
          <p:cNvSpPr txBox="1"/>
          <p:nvPr/>
        </p:nvSpPr>
        <p:spPr>
          <a:xfrm>
            <a:off x="6484710" y="3284491"/>
            <a:ext cx="434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gency FB" panose="020B0503020202020204" pitchFamily="34" charset="0"/>
              </a:rPr>
              <a:t>03</a:t>
            </a:r>
            <a:endParaRPr lang="zh-CN" altLang="en-US" sz="2000" dirty="0">
              <a:latin typeface="Agency FB" panose="020B0503020202020204" pitchFamily="34" charset="0"/>
            </a:endParaRPr>
          </a:p>
        </p:txBody>
      </p:sp>
      <p:sp>
        <p:nvSpPr>
          <p:cNvPr id="265" name="文本框 264"/>
          <p:cNvSpPr txBox="1"/>
          <p:nvPr/>
        </p:nvSpPr>
        <p:spPr>
          <a:xfrm>
            <a:off x="6484710" y="4567059"/>
            <a:ext cx="434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gency FB" panose="020B0503020202020204" pitchFamily="34" charset="0"/>
              </a:rPr>
              <a:t>04</a:t>
            </a:r>
            <a:endParaRPr lang="zh-CN" altLang="en-US" sz="2000" dirty="0">
              <a:latin typeface="Agency FB" panose="020B0503020202020204" pitchFamily="34" charset="0"/>
            </a:endParaRPr>
          </a:p>
        </p:txBody>
      </p:sp>
      <p:grpSp>
        <p:nvGrpSpPr>
          <p:cNvPr id="334" name="组合 333"/>
          <p:cNvGrpSpPr/>
          <p:nvPr/>
        </p:nvGrpSpPr>
        <p:grpSpPr>
          <a:xfrm>
            <a:off x="1215569" y="1456867"/>
            <a:ext cx="3713304" cy="3715670"/>
            <a:chOff x="594320" y="877051"/>
            <a:chExt cx="4989661" cy="4992840"/>
          </a:xfrm>
        </p:grpSpPr>
        <p:sp>
          <p:nvSpPr>
            <p:cNvPr id="269" name="Freeform 70"/>
            <p:cNvSpPr>
              <a:spLocks noEditPoints="1"/>
            </p:cNvSpPr>
            <p:nvPr/>
          </p:nvSpPr>
          <p:spPr bwMode="auto">
            <a:xfrm>
              <a:off x="4032147" y="2003687"/>
              <a:ext cx="595398" cy="555219"/>
            </a:xfrm>
            <a:custGeom>
              <a:avLst/>
              <a:gdLst>
                <a:gd name="T0" fmla="*/ 27 w 113"/>
                <a:gd name="T1" fmla="*/ 98 h 106"/>
                <a:gd name="T2" fmla="*/ 8 w 113"/>
                <a:gd name="T3" fmla="*/ 76 h 106"/>
                <a:gd name="T4" fmla="*/ 76 w 113"/>
                <a:gd name="T5" fmla="*/ 9 h 106"/>
                <a:gd name="T6" fmla="*/ 104 w 113"/>
                <a:gd name="T7" fmla="*/ 43 h 106"/>
                <a:gd name="T8" fmla="*/ 27 w 113"/>
                <a:gd name="T9" fmla="*/ 98 h 106"/>
                <a:gd name="T10" fmla="*/ 76 w 113"/>
                <a:gd name="T11" fmla="*/ 0 h 106"/>
                <a:gd name="T12" fmla="*/ 0 w 113"/>
                <a:gd name="T13" fmla="*/ 76 h 106"/>
                <a:gd name="T14" fmla="*/ 25 w 113"/>
                <a:gd name="T15" fmla="*/ 106 h 106"/>
                <a:gd name="T16" fmla="*/ 113 w 113"/>
                <a:gd name="T17" fmla="*/ 44 h 106"/>
                <a:gd name="T18" fmla="*/ 76 w 113"/>
                <a:gd name="T1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06">
                  <a:moveTo>
                    <a:pt x="27" y="98"/>
                  </a:moveTo>
                  <a:cubicBezTo>
                    <a:pt x="21" y="90"/>
                    <a:pt x="15" y="83"/>
                    <a:pt x="8" y="76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86" y="19"/>
                    <a:pt x="96" y="31"/>
                    <a:pt x="104" y="43"/>
                  </a:cubicBezTo>
                  <a:cubicBezTo>
                    <a:pt x="27" y="98"/>
                    <a:pt x="27" y="98"/>
                    <a:pt x="27" y="98"/>
                  </a:cubicBezTo>
                  <a:moveTo>
                    <a:pt x="76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9" y="86"/>
                    <a:pt x="18" y="96"/>
                    <a:pt x="25" y="106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02" y="29"/>
                    <a:pt x="89" y="14"/>
                    <a:pt x="7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71"/>
            <p:cNvSpPr>
              <a:spLocks noEditPoints="1"/>
            </p:cNvSpPr>
            <p:nvPr/>
          </p:nvSpPr>
          <p:spPr bwMode="auto">
            <a:xfrm>
              <a:off x="4211131" y="2317824"/>
              <a:ext cx="617314" cy="493123"/>
            </a:xfrm>
            <a:custGeom>
              <a:avLst/>
              <a:gdLst>
                <a:gd name="T0" fmla="*/ 22 w 117"/>
                <a:gd name="T1" fmla="*/ 86 h 94"/>
                <a:gd name="T2" fmla="*/ 8 w 117"/>
                <a:gd name="T3" fmla="*/ 60 h 94"/>
                <a:gd name="T4" fmla="*/ 88 w 117"/>
                <a:gd name="T5" fmla="*/ 8 h 94"/>
                <a:gd name="T6" fmla="*/ 109 w 117"/>
                <a:gd name="T7" fmla="*/ 48 h 94"/>
                <a:gd name="T8" fmla="*/ 22 w 117"/>
                <a:gd name="T9" fmla="*/ 86 h 94"/>
                <a:gd name="T10" fmla="*/ 90 w 117"/>
                <a:gd name="T11" fmla="*/ 0 h 94"/>
                <a:gd name="T12" fmla="*/ 0 w 117"/>
                <a:gd name="T13" fmla="*/ 59 h 94"/>
                <a:gd name="T14" fmla="*/ 19 w 117"/>
                <a:gd name="T15" fmla="*/ 94 h 94"/>
                <a:gd name="T16" fmla="*/ 117 w 117"/>
                <a:gd name="T17" fmla="*/ 51 h 94"/>
                <a:gd name="T18" fmla="*/ 90 w 117"/>
                <a:gd name="T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94">
                  <a:moveTo>
                    <a:pt x="22" y="86"/>
                  </a:moveTo>
                  <a:cubicBezTo>
                    <a:pt x="18" y="77"/>
                    <a:pt x="13" y="69"/>
                    <a:pt x="8" y="60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6" y="21"/>
                    <a:pt x="103" y="34"/>
                    <a:pt x="109" y="48"/>
                  </a:cubicBezTo>
                  <a:cubicBezTo>
                    <a:pt x="22" y="86"/>
                    <a:pt x="22" y="86"/>
                    <a:pt x="22" y="86"/>
                  </a:cubicBezTo>
                  <a:moveTo>
                    <a:pt x="90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7" y="70"/>
                    <a:pt x="13" y="82"/>
                    <a:pt x="19" y="94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10" y="33"/>
                    <a:pt x="101" y="16"/>
                    <a:pt x="9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72"/>
            <p:cNvSpPr>
              <a:spLocks noEditPoints="1"/>
            </p:cNvSpPr>
            <p:nvPr/>
          </p:nvSpPr>
          <p:spPr bwMode="auto">
            <a:xfrm>
              <a:off x="4338978" y="2679446"/>
              <a:ext cx="613663" cy="405457"/>
            </a:xfrm>
            <a:custGeom>
              <a:avLst/>
              <a:gdLst>
                <a:gd name="T0" fmla="*/ 16 w 117"/>
                <a:gd name="T1" fmla="*/ 69 h 77"/>
                <a:gd name="T2" fmla="*/ 8 w 117"/>
                <a:gd name="T3" fmla="*/ 42 h 77"/>
                <a:gd name="T4" fmla="*/ 97 w 117"/>
                <a:gd name="T5" fmla="*/ 8 h 77"/>
                <a:gd name="T6" fmla="*/ 110 w 117"/>
                <a:gd name="T7" fmla="*/ 51 h 77"/>
                <a:gd name="T8" fmla="*/ 16 w 117"/>
                <a:gd name="T9" fmla="*/ 69 h 77"/>
                <a:gd name="T10" fmla="*/ 101 w 117"/>
                <a:gd name="T11" fmla="*/ 0 h 77"/>
                <a:gd name="T12" fmla="*/ 0 w 117"/>
                <a:gd name="T13" fmla="*/ 38 h 77"/>
                <a:gd name="T14" fmla="*/ 12 w 117"/>
                <a:gd name="T15" fmla="*/ 77 h 77"/>
                <a:gd name="T16" fmla="*/ 117 w 117"/>
                <a:gd name="T17" fmla="*/ 55 h 77"/>
                <a:gd name="T18" fmla="*/ 101 w 117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77">
                  <a:moveTo>
                    <a:pt x="16" y="69"/>
                  </a:moveTo>
                  <a:cubicBezTo>
                    <a:pt x="14" y="60"/>
                    <a:pt x="11" y="51"/>
                    <a:pt x="8" y="42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2" y="22"/>
                    <a:pt x="106" y="36"/>
                    <a:pt x="110" y="51"/>
                  </a:cubicBezTo>
                  <a:cubicBezTo>
                    <a:pt x="16" y="69"/>
                    <a:pt x="16" y="69"/>
                    <a:pt x="16" y="69"/>
                  </a:cubicBezTo>
                  <a:moveTo>
                    <a:pt x="101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5" y="51"/>
                    <a:pt x="9" y="64"/>
                    <a:pt x="12" y="77"/>
                  </a:cubicBezTo>
                  <a:cubicBezTo>
                    <a:pt x="117" y="55"/>
                    <a:pt x="117" y="55"/>
                    <a:pt x="117" y="55"/>
                  </a:cubicBezTo>
                  <a:cubicBezTo>
                    <a:pt x="113" y="37"/>
                    <a:pt x="108" y="18"/>
                    <a:pt x="10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73"/>
            <p:cNvSpPr>
              <a:spLocks noEditPoints="1"/>
            </p:cNvSpPr>
            <p:nvPr/>
          </p:nvSpPr>
          <p:spPr bwMode="auto">
            <a:xfrm>
              <a:off x="4412034" y="3070292"/>
              <a:ext cx="584441" cy="303180"/>
            </a:xfrm>
            <a:custGeom>
              <a:avLst/>
              <a:gdLst>
                <a:gd name="T0" fmla="*/ 105 w 111"/>
                <a:gd name="T1" fmla="*/ 52 h 58"/>
                <a:gd name="T2" fmla="*/ 9 w 111"/>
                <a:gd name="T3" fmla="*/ 51 h 58"/>
                <a:gd name="T4" fmla="*/ 7 w 111"/>
                <a:gd name="T5" fmla="*/ 22 h 58"/>
                <a:gd name="T6" fmla="*/ 101 w 111"/>
                <a:gd name="T7" fmla="*/ 7 h 58"/>
                <a:gd name="T8" fmla="*/ 105 w 111"/>
                <a:gd name="T9" fmla="*/ 52 h 58"/>
                <a:gd name="T10" fmla="*/ 106 w 111"/>
                <a:gd name="T11" fmla="*/ 0 h 58"/>
                <a:gd name="T12" fmla="*/ 0 w 111"/>
                <a:gd name="T13" fmla="*/ 17 h 58"/>
                <a:gd name="T14" fmla="*/ 3 w 111"/>
                <a:gd name="T15" fmla="*/ 57 h 58"/>
                <a:gd name="T16" fmla="*/ 111 w 111"/>
                <a:gd name="T17" fmla="*/ 58 h 58"/>
                <a:gd name="T18" fmla="*/ 106 w 111"/>
                <a:gd name="T1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58">
                  <a:moveTo>
                    <a:pt x="105" y="52"/>
                  </a:moveTo>
                  <a:cubicBezTo>
                    <a:pt x="9" y="51"/>
                    <a:pt x="9" y="51"/>
                    <a:pt x="9" y="51"/>
                  </a:cubicBezTo>
                  <a:cubicBezTo>
                    <a:pt x="9" y="41"/>
                    <a:pt x="8" y="32"/>
                    <a:pt x="7" y="22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3" y="22"/>
                    <a:pt x="104" y="37"/>
                    <a:pt x="105" y="52"/>
                  </a:cubicBezTo>
                  <a:moveTo>
                    <a:pt x="106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2" y="30"/>
                    <a:pt x="3" y="44"/>
                    <a:pt x="3" y="57"/>
                  </a:cubicBezTo>
                  <a:cubicBezTo>
                    <a:pt x="111" y="58"/>
                    <a:pt x="111" y="58"/>
                    <a:pt x="111" y="58"/>
                  </a:cubicBezTo>
                  <a:cubicBezTo>
                    <a:pt x="111" y="39"/>
                    <a:pt x="109" y="20"/>
                    <a:pt x="10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74"/>
            <p:cNvSpPr>
              <a:spLocks noEditPoints="1"/>
            </p:cNvSpPr>
            <p:nvPr/>
          </p:nvSpPr>
          <p:spPr bwMode="auto">
            <a:xfrm>
              <a:off x="4401074" y="3450178"/>
              <a:ext cx="588092" cy="328748"/>
            </a:xfrm>
            <a:custGeom>
              <a:avLst/>
              <a:gdLst>
                <a:gd name="T0" fmla="*/ 100 w 112"/>
                <a:gd name="T1" fmla="*/ 55 h 63"/>
                <a:gd name="T2" fmla="*/ 7 w 112"/>
                <a:gd name="T3" fmla="*/ 35 h 63"/>
                <a:gd name="T4" fmla="*/ 10 w 112"/>
                <a:gd name="T5" fmla="*/ 6 h 63"/>
                <a:gd name="T6" fmla="*/ 106 w 112"/>
                <a:gd name="T7" fmla="*/ 11 h 63"/>
                <a:gd name="T8" fmla="*/ 100 w 112"/>
                <a:gd name="T9" fmla="*/ 55 h 63"/>
                <a:gd name="T10" fmla="*/ 5 w 112"/>
                <a:gd name="T11" fmla="*/ 0 h 63"/>
                <a:gd name="T12" fmla="*/ 0 w 112"/>
                <a:gd name="T13" fmla="*/ 39 h 63"/>
                <a:gd name="T14" fmla="*/ 104 w 112"/>
                <a:gd name="T15" fmla="*/ 63 h 63"/>
                <a:gd name="T16" fmla="*/ 112 w 112"/>
                <a:gd name="T17" fmla="*/ 5 h 63"/>
                <a:gd name="T18" fmla="*/ 5 w 112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63">
                  <a:moveTo>
                    <a:pt x="100" y="5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8" y="25"/>
                    <a:pt x="10" y="16"/>
                    <a:pt x="10" y="6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5" y="26"/>
                    <a:pt x="103" y="41"/>
                    <a:pt x="100" y="55"/>
                  </a:cubicBezTo>
                  <a:moveTo>
                    <a:pt x="5" y="0"/>
                  </a:moveTo>
                  <a:cubicBezTo>
                    <a:pt x="4" y="13"/>
                    <a:pt x="2" y="26"/>
                    <a:pt x="0" y="39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08" y="44"/>
                    <a:pt x="111" y="25"/>
                    <a:pt x="112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75"/>
            <p:cNvSpPr>
              <a:spLocks noEditPoints="1"/>
            </p:cNvSpPr>
            <p:nvPr/>
          </p:nvSpPr>
          <p:spPr bwMode="auto">
            <a:xfrm>
              <a:off x="4313408" y="3731439"/>
              <a:ext cx="613663" cy="431025"/>
            </a:xfrm>
            <a:custGeom>
              <a:avLst/>
              <a:gdLst>
                <a:gd name="T0" fmla="*/ 94 w 117"/>
                <a:gd name="T1" fmla="*/ 74 h 82"/>
                <a:gd name="T2" fmla="*/ 8 w 117"/>
                <a:gd name="T3" fmla="*/ 34 h 82"/>
                <a:gd name="T4" fmla="*/ 17 w 117"/>
                <a:gd name="T5" fmla="*/ 7 h 82"/>
                <a:gd name="T6" fmla="*/ 109 w 117"/>
                <a:gd name="T7" fmla="*/ 32 h 82"/>
                <a:gd name="T8" fmla="*/ 94 w 117"/>
                <a:gd name="T9" fmla="*/ 74 h 82"/>
                <a:gd name="T10" fmla="*/ 13 w 117"/>
                <a:gd name="T11" fmla="*/ 0 h 82"/>
                <a:gd name="T12" fmla="*/ 0 w 117"/>
                <a:gd name="T13" fmla="*/ 37 h 82"/>
                <a:gd name="T14" fmla="*/ 97 w 117"/>
                <a:gd name="T15" fmla="*/ 82 h 82"/>
                <a:gd name="T16" fmla="*/ 117 w 117"/>
                <a:gd name="T17" fmla="*/ 27 h 82"/>
                <a:gd name="T18" fmla="*/ 13 w 117"/>
                <a:gd name="T1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82">
                  <a:moveTo>
                    <a:pt x="94" y="7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11" y="25"/>
                    <a:pt x="14" y="16"/>
                    <a:pt x="17" y="7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5" y="46"/>
                    <a:pt x="100" y="60"/>
                    <a:pt x="94" y="74"/>
                  </a:cubicBezTo>
                  <a:moveTo>
                    <a:pt x="13" y="0"/>
                  </a:moveTo>
                  <a:cubicBezTo>
                    <a:pt x="9" y="13"/>
                    <a:pt x="5" y="25"/>
                    <a:pt x="0" y="37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105" y="65"/>
                    <a:pt x="112" y="46"/>
                    <a:pt x="117" y="2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76"/>
            <p:cNvSpPr>
              <a:spLocks noEditPoints="1"/>
            </p:cNvSpPr>
            <p:nvPr/>
          </p:nvSpPr>
          <p:spPr bwMode="auto">
            <a:xfrm>
              <a:off x="4163646" y="3994438"/>
              <a:ext cx="617314" cy="515040"/>
            </a:xfrm>
            <a:custGeom>
              <a:avLst/>
              <a:gdLst>
                <a:gd name="T0" fmla="*/ 85 w 117"/>
                <a:gd name="T1" fmla="*/ 90 h 98"/>
                <a:gd name="T2" fmla="*/ 9 w 117"/>
                <a:gd name="T3" fmla="*/ 33 h 98"/>
                <a:gd name="T4" fmla="*/ 24 w 117"/>
                <a:gd name="T5" fmla="*/ 9 h 98"/>
                <a:gd name="T6" fmla="*/ 109 w 117"/>
                <a:gd name="T7" fmla="*/ 52 h 98"/>
                <a:gd name="T8" fmla="*/ 85 w 117"/>
                <a:gd name="T9" fmla="*/ 90 h 98"/>
                <a:gd name="T10" fmla="*/ 21 w 117"/>
                <a:gd name="T11" fmla="*/ 0 h 98"/>
                <a:gd name="T12" fmla="*/ 0 w 117"/>
                <a:gd name="T13" fmla="*/ 34 h 98"/>
                <a:gd name="T14" fmla="*/ 87 w 117"/>
                <a:gd name="T15" fmla="*/ 98 h 98"/>
                <a:gd name="T16" fmla="*/ 117 w 117"/>
                <a:gd name="T17" fmla="*/ 49 h 98"/>
                <a:gd name="T18" fmla="*/ 21 w 117"/>
                <a:gd name="T1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98">
                  <a:moveTo>
                    <a:pt x="85" y="90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4" y="25"/>
                    <a:pt x="19" y="17"/>
                    <a:pt x="24" y="9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02" y="65"/>
                    <a:pt x="94" y="78"/>
                    <a:pt x="85" y="90"/>
                  </a:cubicBezTo>
                  <a:moveTo>
                    <a:pt x="21" y="0"/>
                  </a:moveTo>
                  <a:cubicBezTo>
                    <a:pt x="15" y="12"/>
                    <a:pt x="8" y="24"/>
                    <a:pt x="0" y="34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98" y="83"/>
                    <a:pt x="108" y="67"/>
                    <a:pt x="117" y="49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77"/>
            <p:cNvSpPr>
              <a:spLocks noEditPoints="1"/>
            </p:cNvSpPr>
            <p:nvPr/>
          </p:nvSpPr>
          <p:spPr bwMode="auto">
            <a:xfrm>
              <a:off x="3977355" y="4239173"/>
              <a:ext cx="580787" cy="577135"/>
            </a:xfrm>
            <a:custGeom>
              <a:avLst/>
              <a:gdLst>
                <a:gd name="T0" fmla="*/ 71 w 111"/>
                <a:gd name="T1" fmla="*/ 101 h 110"/>
                <a:gd name="T2" fmla="*/ 8 w 111"/>
                <a:gd name="T3" fmla="*/ 29 h 110"/>
                <a:gd name="T4" fmla="*/ 28 w 111"/>
                <a:gd name="T5" fmla="*/ 9 h 110"/>
                <a:gd name="T6" fmla="*/ 102 w 111"/>
                <a:gd name="T7" fmla="*/ 69 h 110"/>
                <a:gd name="T8" fmla="*/ 71 w 111"/>
                <a:gd name="T9" fmla="*/ 101 h 110"/>
                <a:gd name="T10" fmla="*/ 27 w 111"/>
                <a:gd name="T11" fmla="*/ 0 h 110"/>
                <a:gd name="T12" fmla="*/ 0 w 111"/>
                <a:gd name="T13" fmla="*/ 29 h 110"/>
                <a:gd name="T14" fmla="*/ 71 w 111"/>
                <a:gd name="T15" fmla="*/ 110 h 110"/>
                <a:gd name="T16" fmla="*/ 111 w 111"/>
                <a:gd name="T17" fmla="*/ 68 h 110"/>
                <a:gd name="T18" fmla="*/ 27 w 111"/>
                <a:gd name="T1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71" y="101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15" y="23"/>
                    <a:pt x="22" y="16"/>
                    <a:pt x="28" y="9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92" y="80"/>
                    <a:pt x="82" y="91"/>
                    <a:pt x="71" y="101"/>
                  </a:cubicBezTo>
                  <a:moveTo>
                    <a:pt x="27" y="0"/>
                  </a:moveTo>
                  <a:cubicBezTo>
                    <a:pt x="19" y="11"/>
                    <a:pt x="9" y="20"/>
                    <a:pt x="0" y="29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85" y="97"/>
                    <a:pt x="98" y="83"/>
                    <a:pt x="111" y="68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78"/>
            <p:cNvSpPr>
              <a:spLocks noEditPoints="1"/>
            </p:cNvSpPr>
            <p:nvPr/>
          </p:nvSpPr>
          <p:spPr bwMode="auto">
            <a:xfrm>
              <a:off x="3739927" y="4436422"/>
              <a:ext cx="529648" cy="617317"/>
            </a:xfrm>
            <a:custGeom>
              <a:avLst/>
              <a:gdLst>
                <a:gd name="T0" fmla="*/ 55 w 101"/>
                <a:gd name="T1" fmla="*/ 108 h 117"/>
                <a:gd name="T2" fmla="*/ 9 w 101"/>
                <a:gd name="T3" fmla="*/ 25 h 117"/>
                <a:gd name="T4" fmla="*/ 32 w 101"/>
                <a:gd name="T5" fmla="*/ 9 h 117"/>
                <a:gd name="T6" fmla="*/ 92 w 101"/>
                <a:gd name="T7" fmla="*/ 83 h 117"/>
                <a:gd name="T8" fmla="*/ 55 w 101"/>
                <a:gd name="T9" fmla="*/ 108 h 117"/>
                <a:gd name="T10" fmla="*/ 33 w 101"/>
                <a:gd name="T11" fmla="*/ 0 h 117"/>
                <a:gd name="T12" fmla="*/ 0 w 101"/>
                <a:gd name="T13" fmla="*/ 23 h 117"/>
                <a:gd name="T14" fmla="*/ 53 w 101"/>
                <a:gd name="T15" fmla="*/ 117 h 117"/>
                <a:gd name="T16" fmla="*/ 101 w 101"/>
                <a:gd name="T17" fmla="*/ 84 h 117"/>
                <a:gd name="T18" fmla="*/ 33 w 101"/>
                <a:gd name="T1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117">
                  <a:moveTo>
                    <a:pt x="55" y="108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17" y="20"/>
                    <a:pt x="25" y="15"/>
                    <a:pt x="32" y="9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80" y="92"/>
                    <a:pt x="68" y="101"/>
                    <a:pt x="55" y="108"/>
                  </a:cubicBezTo>
                  <a:moveTo>
                    <a:pt x="33" y="0"/>
                  </a:moveTo>
                  <a:cubicBezTo>
                    <a:pt x="23" y="9"/>
                    <a:pt x="12" y="16"/>
                    <a:pt x="0" y="23"/>
                  </a:cubicBezTo>
                  <a:cubicBezTo>
                    <a:pt x="53" y="117"/>
                    <a:pt x="53" y="117"/>
                    <a:pt x="53" y="117"/>
                  </a:cubicBezTo>
                  <a:cubicBezTo>
                    <a:pt x="70" y="107"/>
                    <a:pt x="86" y="96"/>
                    <a:pt x="101" y="84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79"/>
            <p:cNvSpPr>
              <a:spLocks noEditPoints="1"/>
            </p:cNvSpPr>
            <p:nvPr/>
          </p:nvSpPr>
          <p:spPr bwMode="auto">
            <a:xfrm>
              <a:off x="3476928" y="4593489"/>
              <a:ext cx="452942" cy="620968"/>
            </a:xfrm>
            <a:custGeom>
              <a:avLst/>
              <a:gdLst>
                <a:gd name="T0" fmla="*/ 36 w 86"/>
                <a:gd name="T1" fmla="*/ 110 h 118"/>
                <a:gd name="T2" fmla="*/ 8 w 86"/>
                <a:gd name="T3" fmla="*/ 19 h 118"/>
                <a:gd name="T4" fmla="*/ 35 w 86"/>
                <a:gd name="T5" fmla="*/ 8 h 118"/>
                <a:gd name="T6" fmla="*/ 78 w 86"/>
                <a:gd name="T7" fmla="*/ 93 h 118"/>
                <a:gd name="T8" fmla="*/ 36 w 86"/>
                <a:gd name="T9" fmla="*/ 110 h 118"/>
                <a:gd name="T10" fmla="*/ 37 w 86"/>
                <a:gd name="T11" fmla="*/ 0 h 118"/>
                <a:gd name="T12" fmla="*/ 0 w 86"/>
                <a:gd name="T13" fmla="*/ 15 h 118"/>
                <a:gd name="T14" fmla="*/ 33 w 86"/>
                <a:gd name="T15" fmla="*/ 118 h 118"/>
                <a:gd name="T16" fmla="*/ 86 w 86"/>
                <a:gd name="T17" fmla="*/ 96 h 118"/>
                <a:gd name="T18" fmla="*/ 37 w 86"/>
                <a:gd name="T1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18">
                  <a:moveTo>
                    <a:pt x="36" y="110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7" y="16"/>
                    <a:pt x="26" y="12"/>
                    <a:pt x="35" y="8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64" y="100"/>
                    <a:pt x="50" y="105"/>
                    <a:pt x="36" y="110"/>
                  </a:cubicBezTo>
                  <a:moveTo>
                    <a:pt x="37" y="0"/>
                  </a:moveTo>
                  <a:cubicBezTo>
                    <a:pt x="25" y="6"/>
                    <a:pt x="13" y="11"/>
                    <a:pt x="0" y="15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51" y="112"/>
                    <a:pt x="68" y="105"/>
                    <a:pt x="86" y="96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80"/>
            <p:cNvSpPr>
              <a:spLocks noEditPoints="1"/>
            </p:cNvSpPr>
            <p:nvPr/>
          </p:nvSpPr>
          <p:spPr bwMode="auto">
            <a:xfrm>
              <a:off x="3199319" y="4695766"/>
              <a:ext cx="350664" cy="599052"/>
            </a:xfrm>
            <a:custGeom>
              <a:avLst/>
              <a:gdLst>
                <a:gd name="T0" fmla="*/ 15 w 67"/>
                <a:gd name="T1" fmla="*/ 108 h 114"/>
                <a:gd name="T2" fmla="*/ 7 w 67"/>
                <a:gd name="T3" fmla="*/ 13 h 114"/>
                <a:gd name="T4" fmla="*/ 35 w 67"/>
                <a:gd name="T5" fmla="*/ 7 h 114"/>
                <a:gd name="T6" fmla="*/ 59 w 67"/>
                <a:gd name="T7" fmla="*/ 100 h 114"/>
                <a:gd name="T8" fmla="*/ 15 w 67"/>
                <a:gd name="T9" fmla="*/ 108 h 114"/>
                <a:gd name="T10" fmla="*/ 39 w 67"/>
                <a:gd name="T11" fmla="*/ 0 h 114"/>
                <a:gd name="T12" fmla="*/ 0 w 67"/>
                <a:gd name="T13" fmla="*/ 7 h 114"/>
                <a:gd name="T14" fmla="*/ 10 w 67"/>
                <a:gd name="T15" fmla="*/ 114 h 114"/>
                <a:gd name="T16" fmla="*/ 67 w 67"/>
                <a:gd name="T17" fmla="*/ 104 h 114"/>
                <a:gd name="T18" fmla="*/ 39 w 67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14">
                  <a:moveTo>
                    <a:pt x="15" y="108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16" y="11"/>
                    <a:pt x="26" y="10"/>
                    <a:pt x="35" y="7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45" y="103"/>
                    <a:pt x="30" y="106"/>
                    <a:pt x="15" y="108"/>
                  </a:cubicBezTo>
                  <a:moveTo>
                    <a:pt x="39" y="0"/>
                  </a:moveTo>
                  <a:cubicBezTo>
                    <a:pt x="26" y="4"/>
                    <a:pt x="13" y="6"/>
                    <a:pt x="0" y="7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29" y="112"/>
                    <a:pt x="48" y="109"/>
                    <a:pt x="67" y="104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81"/>
            <p:cNvSpPr>
              <a:spLocks noEditPoints="1"/>
            </p:cNvSpPr>
            <p:nvPr/>
          </p:nvSpPr>
          <p:spPr bwMode="auto">
            <a:xfrm>
              <a:off x="2845001" y="4732294"/>
              <a:ext cx="306831" cy="573484"/>
            </a:xfrm>
            <a:custGeom>
              <a:avLst/>
              <a:gdLst>
                <a:gd name="T0" fmla="*/ 40 w 58"/>
                <a:gd name="T1" fmla="*/ 103 h 109"/>
                <a:gd name="T2" fmla="*/ 7 w 58"/>
                <a:gd name="T3" fmla="*/ 102 h 109"/>
                <a:gd name="T4" fmla="*/ 18 w 58"/>
                <a:gd name="T5" fmla="*/ 7 h 109"/>
                <a:gd name="T6" fmla="*/ 40 w 58"/>
                <a:gd name="T7" fmla="*/ 8 h 109"/>
                <a:gd name="T8" fmla="*/ 47 w 58"/>
                <a:gd name="T9" fmla="*/ 8 h 109"/>
                <a:gd name="T10" fmla="*/ 51 w 58"/>
                <a:gd name="T11" fmla="*/ 103 h 109"/>
                <a:gd name="T12" fmla="*/ 40 w 58"/>
                <a:gd name="T13" fmla="*/ 103 h 109"/>
                <a:gd name="T14" fmla="*/ 12 w 58"/>
                <a:gd name="T15" fmla="*/ 0 h 109"/>
                <a:gd name="T16" fmla="*/ 0 w 58"/>
                <a:gd name="T17" fmla="*/ 107 h 109"/>
                <a:gd name="T18" fmla="*/ 40 w 58"/>
                <a:gd name="T19" fmla="*/ 109 h 109"/>
                <a:gd name="T20" fmla="*/ 58 w 58"/>
                <a:gd name="T21" fmla="*/ 109 h 109"/>
                <a:gd name="T22" fmla="*/ 52 w 58"/>
                <a:gd name="T23" fmla="*/ 1 h 109"/>
                <a:gd name="T24" fmla="*/ 40 w 58"/>
                <a:gd name="T25" fmla="*/ 2 h 109"/>
                <a:gd name="T26" fmla="*/ 12 w 58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109">
                  <a:moveTo>
                    <a:pt x="40" y="103"/>
                  </a:moveTo>
                  <a:cubicBezTo>
                    <a:pt x="29" y="103"/>
                    <a:pt x="18" y="103"/>
                    <a:pt x="7" y="10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5" y="7"/>
                    <a:pt x="33" y="8"/>
                    <a:pt x="40" y="8"/>
                  </a:cubicBezTo>
                  <a:cubicBezTo>
                    <a:pt x="42" y="8"/>
                    <a:pt x="44" y="8"/>
                    <a:pt x="47" y="8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48" y="103"/>
                    <a:pt x="44" y="103"/>
                    <a:pt x="40" y="103"/>
                  </a:cubicBezTo>
                  <a:moveTo>
                    <a:pt x="12" y="0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13" y="108"/>
                    <a:pt x="27" y="109"/>
                    <a:pt x="40" y="109"/>
                  </a:cubicBezTo>
                  <a:cubicBezTo>
                    <a:pt x="46" y="109"/>
                    <a:pt x="52" y="109"/>
                    <a:pt x="58" y="109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48" y="2"/>
                    <a:pt x="44" y="2"/>
                    <a:pt x="40" y="2"/>
                  </a:cubicBezTo>
                  <a:cubicBezTo>
                    <a:pt x="31" y="2"/>
                    <a:pt x="21" y="1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82"/>
            <p:cNvSpPr>
              <a:spLocks noEditPoints="1"/>
            </p:cNvSpPr>
            <p:nvPr/>
          </p:nvSpPr>
          <p:spPr bwMode="auto">
            <a:xfrm>
              <a:off x="2450503" y="4673850"/>
              <a:ext cx="383538" cy="606357"/>
            </a:xfrm>
            <a:custGeom>
              <a:avLst/>
              <a:gdLst>
                <a:gd name="T0" fmla="*/ 51 w 73"/>
                <a:gd name="T1" fmla="*/ 108 h 115"/>
                <a:gd name="T2" fmla="*/ 7 w 73"/>
                <a:gd name="T3" fmla="*/ 98 h 115"/>
                <a:gd name="T4" fmla="*/ 38 w 73"/>
                <a:gd name="T5" fmla="*/ 7 h 115"/>
                <a:gd name="T6" fmla="*/ 66 w 73"/>
                <a:gd name="T7" fmla="*/ 14 h 115"/>
                <a:gd name="T8" fmla="*/ 51 w 73"/>
                <a:gd name="T9" fmla="*/ 108 h 115"/>
                <a:gd name="T10" fmla="*/ 34 w 73"/>
                <a:gd name="T11" fmla="*/ 0 h 115"/>
                <a:gd name="T12" fmla="*/ 0 w 73"/>
                <a:gd name="T13" fmla="*/ 101 h 115"/>
                <a:gd name="T14" fmla="*/ 56 w 73"/>
                <a:gd name="T15" fmla="*/ 115 h 115"/>
                <a:gd name="T16" fmla="*/ 73 w 73"/>
                <a:gd name="T17" fmla="*/ 9 h 115"/>
                <a:gd name="T18" fmla="*/ 34 w 73"/>
                <a:gd name="T1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15">
                  <a:moveTo>
                    <a:pt x="51" y="108"/>
                  </a:moveTo>
                  <a:cubicBezTo>
                    <a:pt x="36" y="106"/>
                    <a:pt x="21" y="102"/>
                    <a:pt x="7" y="98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7" y="10"/>
                    <a:pt x="56" y="12"/>
                    <a:pt x="66" y="14"/>
                  </a:cubicBezTo>
                  <a:cubicBezTo>
                    <a:pt x="51" y="108"/>
                    <a:pt x="51" y="108"/>
                    <a:pt x="51" y="108"/>
                  </a:cubicBezTo>
                  <a:moveTo>
                    <a:pt x="34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18" y="107"/>
                    <a:pt x="36" y="112"/>
                    <a:pt x="56" y="115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59" y="7"/>
                    <a:pt x="46" y="4"/>
                    <a:pt x="3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83"/>
            <p:cNvSpPr>
              <a:spLocks noEditPoints="1"/>
            </p:cNvSpPr>
            <p:nvPr/>
          </p:nvSpPr>
          <p:spPr bwMode="auto">
            <a:xfrm>
              <a:off x="2077922" y="4553310"/>
              <a:ext cx="478510" cy="620968"/>
            </a:xfrm>
            <a:custGeom>
              <a:avLst/>
              <a:gdLst>
                <a:gd name="T0" fmla="*/ 49 w 91"/>
                <a:gd name="T1" fmla="*/ 110 h 118"/>
                <a:gd name="T2" fmla="*/ 9 w 91"/>
                <a:gd name="T3" fmla="*/ 91 h 118"/>
                <a:gd name="T4" fmla="*/ 57 w 91"/>
                <a:gd name="T5" fmla="*/ 8 h 118"/>
                <a:gd name="T6" fmla="*/ 83 w 91"/>
                <a:gd name="T7" fmla="*/ 21 h 118"/>
                <a:gd name="T8" fmla="*/ 49 w 91"/>
                <a:gd name="T9" fmla="*/ 110 h 118"/>
                <a:gd name="T10" fmla="*/ 55 w 91"/>
                <a:gd name="T11" fmla="*/ 0 h 118"/>
                <a:gd name="T12" fmla="*/ 0 w 91"/>
                <a:gd name="T13" fmla="*/ 93 h 118"/>
                <a:gd name="T14" fmla="*/ 52 w 91"/>
                <a:gd name="T15" fmla="*/ 118 h 118"/>
                <a:gd name="T16" fmla="*/ 91 w 91"/>
                <a:gd name="T17" fmla="*/ 18 h 118"/>
                <a:gd name="T18" fmla="*/ 55 w 91"/>
                <a:gd name="T1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118">
                  <a:moveTo>
                    <a:pt x="49" y="110"/>
                  </a:moveTo>
                  <a:cubicBezTo>
                    <a:pt x="35" y="104"/>
                    <a:pt x="22" y="98"/>
                    <a:pt x="9" y="91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6" y="13"/>
                    <a:pt x="74" y="17"/>
                    <a:pt x="83" y="21"/>
                  </a:cubicBezTo>
                  <a:cubicBezTo>
                    <a:pt x="49" y="110"/>
                    <a:pt x="49" y="110"/>
                    <a:pt x="49" y="110"/>
                  </a:cubicBezTo>
                  <a:moveTo>
                    <a:pt x="55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17" y="102"/>
                    <a:pt x="34" y="111"/>
                    <a:pt x="52" y="1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79" y="13"/>
                    <a:pt x="67" y="7"/>
                    <a:pt x="5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84"/>
            <p:cNvSpPr>
              <a:spLocks noEditPoints="1"/>
            </p:cNvSpPr>
            <p:nvPr/>
          </p:nvSpPr>
          <p:spPr bwMode="auto">
            <a:xfrm>
              <a:off x="1752828" y="4385283"/>
              <a:ext cx="551565" cy="599052"/>
            </a:xfrm>
            <a:custGeom>
              <a:avLst/>
              <a:gdLst>
                <a:gd name="T0" fmla="*/ 44 w 105"/>
                <a:gd name="T1" fmla="*/ 106 h 114"/>
                <a:gd name="T2" fmla="*/ 9 w 105"/>
                <a:gd name="T3" fmla="*/ 79 h 114"/>
                <a:gd name="T4" fmla="*/ 74 w 105"/>
                <a:gd name="T5" fmla="*/ 8 h 114"/>
                <a:gd name="T6" fmla="*/ 96 w 105"/>
                <a:gd name="T7" fmla="*/ 26 h 114"/>
                <a:gd name="T8" fmla="*/ 44 w 105"/>
                <a:gd name="T9" fmla="*/ 106 h 114"/>
                <a:gd name="T10" fmla="*/ 73 w 105"/>
                <a:gd name="T11" fmla="*/ 0 h 114"/>
                <a:gd name="T12" fmla="*/ 0 w 105"/>
                <a:gd name="T13" fmla="*/ 79 h 114"/>
                <a:gd name="T14" fmla="*/ 46 w 105"/>
                <a:gd name="T15" fmla="*/ 114 h 114"/>
                <a:gd name="T16" fmla="*/ 105 w 105"/>
                <a:gd name="T17" fmla="*/ 24 h 114"/>
                <a:gd name="T18" fmla="*/ 73 w 105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14">
                  <a:moveTo>
                    <a:pt x="44" y="106"/>
                  </a:moveTo>
                  <a:cubicBezTo>
                    <a:pt x="32" y="98"/>
                    <a:pt x="20" y="88"/>
                    <a:pt x="9" y="7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81" y="15"/>
                    <a:pt x="88" y="21"/>
                    <a:pt x="96" y="26"/>
                  </a:cubicBezTo>
                  <a:cubicBezTo>
                    <a:pt x="44" y="106"/>
                    <a:pt x="44" y="106"/>
                    <a:pt x="44" y="106"/>
                  </a:cubicBezTo>
                  <a:moveTo>
                    <a:pt x="73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4" y="92"/>
                    <a:pt x="29" y="104"/>
                    <a:pt x="46" y="11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93" y="17"/>
                    <a:pt x="83" y="9"/>
                    <a:pt x="7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85"/>
            <p:cNvSpPr>
              <a:spLocks noEditPoints="1"/>
            </p:cNvSpPr>
            <p:nvPr/>
          </p:nvSpPr>
          <p:spPr bwMode="auto">
            <a:xfrm>
              <a:off x="1482524" y="4169770"/>
              <a:ext cx="595398" cy="555219"/>
            </a:xfrm>
            <a:custGeom>
              <a:avLst/>
              <a:gdLst>
                <a:gd name="T0" fmla="*/ 37 w 113"/>
                <a:gd name="T1" fmla="*/ 98 h 106"/>
                <a:gd name="T2" fmla="*/ 8 w 113"/>
                <a:gd name="T3" fmla="*/ 64 h 106"/>
                <a:gd name="T4" fmla="*/ 86 w 113"/>
                <a:gd name="T5" fmla="*/ 9 h 106"/>
                <a:gd name="T6" fmla="*/ 105 w 113"/>
                <a:gd name="T7" fmla="*/ 31 h 106"/>
                <a:gd name="T8" fmla="*/ 37 w 113"/>
                <a:gd name="T9" fmla="*/ 98 h 106"/>
                <a:gd name="T10" fmla="*/ 88 w 113"/>
                <a:gd name="T11" fmla="*/ 0 h 106"/>
                <a:gd name="T12" fmla="*/ 0 w 113"/>
                <a:gd name="T13" fmla="*/ 62 h 106"/>
                <a:gd name="T14" fmla="*/ 37 w 113"/>
                <a:gd name="T15" fmla="*/ 106 h 106"/>
                <a:gd name="T16" fmla="*/ 113 w 113"/>
                <a:gd name="T17" fmla="*/ 31 h 106"/>
                <a:gd name="T18" fmla="*/ 88 w 113"/>
                <a:gd name="T1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06">
                  <a:moveTo>
                    <a:pt x="37" y="98"/>
                  </a:moveTo>
                  <a:cubicBezTo>
                    <a:pt x="27" y="87"/>
                    <a:pt x="17" y="76"/>
                    <a:pt x="8" y="64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92" y="16"/>
                    <a:pt x="98" y="24"/>
                    <a:pt x="105" y="31"/>
                  </a:cubicBezTo>
                  <a:cubicBezTo>
                    <a:pt x="37" y="98"/>
                    <a:pt x="37" y="98"/>
                    <a:pt x="37" y="98"/>
                  </a:cubicBezTo>
                  <a:moveTo>
                    <a:pt x="88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11" y="78"/>
                    <a:pt x="23" y="93"/>
                    <a:pt x="37" y="106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04" y="21"/>
                    <a:pt x="95" y="11"/>
                    <a:pt x="8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89"/>
            <p:cNvSpPr>
              <a:spLocks/>
            </p:cNvSpPr>
            <p:nvPr/>
          </p:nvSpPr>
          <p:spPr bwMode="auto">
            <a:xfrm>
              <a:off x="2019478" y="4122285"/>
              <a:ext cx="284915" cy="284915"/>
            </a:xfrm>
            <a:custGeom>
              <a:avLst/>
              <a:gdLst>
                <a:gd name="T0" fmla="*/ 10 w 54"/>
                <a:gd name="T1" fmla="*/ 0 h 54"/>
                <a:gd name="T2" fmla="*/ 0 w 54"/>
                <a:gd name="T3" fmla="*/ 8 h 54"/>
                <a:gd name="T4" fmla="*/ 46 w 54"/>
                <a:gd name="T5" fmla="*/ 54 h 54"/>
                <a:gd name="T6" fmla="*/ 46 w 54"/>
                <a:gd name="T7" fmla="*/ 54 h 54"/>
                <a:gd name="T8" fmla="*/ 54 w 54"/>
                <a:gd name="T9" fmla="*/ 44 h 54"/>
                <a:gd name="T10" fmla="*/ 10 w 54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4">
                  <a:moveTo>
                    <a:pt x="1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3" y="25"/>
                    <a:pt x="29" y="41"/>
                    <a:pt x="46" y="54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37" y="31"/>
                    <a:pt x="23" y="16"/>
                    <a:pt x="1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90"/>
            <p:cNvSpPr>
              <a:spLocks/>
            </p:cNvSpPr>
            <p:nvPr/>
          </p:nvSpPr>
          <p:spPr bwMode="auto">
            <a:xfrm>
              <a:off x="2556434" y="4509477"/>
              <a:ext cx="339705" cy="153416"/>
            </a:xfrm>
            <a:custGeom>
              <a:avLst/>
              <a:gdLst>
                <a:gd name="T0" fmla="*/ 5 w 65"/>
                <a:gd name="T1" fmla="*/ 0 h 29"/>
                <a:gd name="T2" fmla="*/ 0 w 65"/>
                <a:gd name="T3" fmla="*/ 12 h 29"/>
                <a:gd name="T4" fmla="*/ 63 w 65"/>
                <a:gd name="T5" fmla="*/ 29 h 29"/>
                <a:gd name="T6" fmla="*/ 65 w 65"/>
                <a:gd name="T7" fmla="*/ 16 h 29"/>
                <a:gd name="T8" fmla="*/ 5 w 65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29">
                  <a:moveTo>
                    <a:pt x="5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0" y="21"/>
                    <a:pt x="41" y="26"/>
                    <a:pt x="63" y="29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44" y="14"/>
                    <a:pt x="24" y="8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91"/>
            <p:cNvSpPr>
              <a:spLocks/>
            </p:cNvSpPr>
            <p:nvPr/>
          </p:nvSpPr>
          <p:spPr bwMode="auto">
            <a:xfrm>
              <a:off x="1763785" y="3526885"/>
              <a:ext cx="149762" cy="343359"/>
            </a:xfrm>
            <a:custGeom>
              <a:avLst/>
              <a:gdLst>
                <a:gd name="T0" fmla="*/ 13 w 29"/>
                <a:gd name="T1" fmla="*/ 0 h 65"/>
                <a:gd name="T2" fmla="*/ 0 w 29"/>
                <a:gd name="T3" fmla="*/ 2 h 65"/>
                <a:gd name="T4" fmla="*/ 17 w 29"/>
                <a:gd name="T5" fmla="*/ 65 h 65"/>
                <a:gd name="T6" fmla="*/ 29 w 29"/>
                <a:gd name="T7" fmla="*/ 60 h 65"/>
                <a:gd name="T8" fmla="*/ 13 w 29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5">
                  <a:moveTo>
                    <a:pt x="1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24"/>
                    <a:pt x="8" y="45"/>
                    <a:pt x="17" y="65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1" y="41"/>
                    <a:pt x="15" y="2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92"/>
            <p:cNvSpPr>
              <a:spLocks/>
            </p:cNvSpPr>
            <p:nvPr/>
          </p:nvSpPr>
          <p:spPr bwMode="auto">
            <a:xfrm>
              <a:off x="3217582" y="4509477"/>
              <a:ext cx="336053" cy="153416"/>
            </a:xfrm>
            <a:custGeom>
              <a:avLst/>
              <a:gdLst>
                <a:gd name="T0" fmla="*/ 59 w 64"/>
                <a:gd name="T1" fmla="*/ 0 h 29"/>
                <a:gd name="T2" fmla="*/ 0 w 64"/>
                <a:gd name="T3" fmla="*/ 16 h 29"/>
                <a:gd name="T4" fmla="*/ 2 w 64"/>
                <a:gd name="T5" fmla="*/ 29 h 29"/>
                <a:gd name="T6" fmla="*/ 64 w 64"/>
                <a:gd name="T7" fmla="*/ 13 h 29"/>
                <a:gd name="T8" fmla="*/ 59 w 6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9">
                  <a:moveTo>
                    <a:pt x="59" y="0"/>
                  </a:moveTo>
                  <a:cubicBezTo>
                    <a:pt x="40" y="8"/>
                    <a:pt x="20" y="14"/>
                    <a:pt x="0" y="16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3" y="26"/>
                    <a:pt x="44" y="21"/>
                    <a:pt x="64" y="13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93"/>
            <p:cNvSpPr>
              <a:spLocks/>
            </p:cNvSpPr>
            <p:nvPr/>
          </p:nvSpPr>
          <p:spPr bwMode="auto">
            <a:xfrm>
              <a:off x="1763785" y="2869389"/>
              <a:ext cx="149762" cy="336053"/>
            </a:xfrm>
            <a:custGeom>
              <a:avLst/>
              <a:gdLst>
                <a:gd name="T0" fmla="*/ 17 w 29"/>
                <a:gd name="T1" fmla="*/ 0 h 64"/>
                <a:gd name="T2" fmla="*/ 0 w 29"/>
                <a:gd name="T3" fmla="*/ 62 h 64"/>
                <a:gd name="T4" fmla="*/ 13 w 29"/>
                <a:gd name="T5" fmla="*/ 64 h 64"/>
                <a:gd name="T6" fmla="*/ 29 w 29"/>
                <a:gd name="T7" fmla="*/ 5 h 64"/>
                <a:gd name="T8" fmla="*/ 17 w 29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4">
                  <a:moveTo>
                    <a:pt x="17" y="0"/>
                  </a:moveTo>
                  <a:cubicBezTo>
                    <a:pt x="8" y="20"/>
                    <a:pt x="3" y="41"/>
                    <a:pt x="0" y="62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5" y="44"/>
                    <a:pt x="21" y="24"/>
                    <a:pt x="29" y="5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94"/>
            <p:cNvSpPr>
              <a:spLocks/>
            </p:cNvSpPr>
            <p:nvPr/>
          </p:nvSpPr>
          <p:spPr bwMode="auto">
            <a:xfrm>
              <a:off x="3812982" y="4122285"/>
              <a:ext cx="284915" cy="284915"/>
            </a:xfrm>
            <a:custGeom>
              <a:avLst/>
              <a:gdLst>
                <a:gd name="T0" fmla="*/ 44 w 54"/>
                <a:gd name="T1" fmla="*/ 0 h 54"/>
                <a:gd name="T2" fmla="*/ 43 w 54"/>
                <a:gd name="T3" fmla="*/ 0 h 54"/>
                <a:gd name="T4" fmla="*/ 0 w 54"/>
                <a:gd name="T5" fmla="*/ 44 h 54"/>
                <a:gd name="T6" fmla="*/ 8 w 54"/>
                <a:gd name="T7" fmla="*/ 54 h 54"/>
                <a:gd name="T8" fmla="*/ 54 w 54"/>
                <a:gd name="T9" fmla="*/ 8 h 54"/>
                <a:gd name="T10" fmla="*/ 54 w 54"/>
                <a:gd name="T11" fmla="*/ 8 h 54"/>
                <a:gd name="T12" fmla="*/ 44 w 5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4">
                  <a:moveTo>
                    <a:pt x="44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1" y="17"/>
                    <a:pt x="16" y="31"/>
                    <a:pt x="0" y="4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25" y="41"/>
                    <a:pt x="40" y="25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95"/>
            <p:cNvSpPr>
              <a:spLocks/>
            </p:cNvSpPr>
            <p:nvPr/>
          </p:nvSpPr>
          <p:spPr bwMode="auto">
            <a:xfrm>
              <a:off x="2019478" y="2328781"/>
              <a:ext cx="284915" cy="284915"/>
            </a:xfrm>
            <a:custGeom>
              <a:avLst/>
              <a:gdLst>
                <a:gd name="T0" fmla="*/ 46 w 54"/>
                <a:gd name="T1" fmla="*/ 0 h 54"/>
                <a:gd name="T2" fmla="*/ 0 w 54"/>
                <a:gd name="T3" fmla="*/ 46 h 54"/>
                <a:gd name="T4" fmla="*/ 0 w 54"/>
                <a:gd name="T5" fmla="*/ 46 h 54"/>
                <a:gd name="T6" fmla="*/ 11 w 54"/>
                <a:gd name="T7" fmla="*/ 54 h 54"/>
                <a:gd name="T8" fmla="*/ 54 w 54"/>
                <a:gd name="T9" fmla="*/ 11 h 54"/>
                <a:gd name="T10" fmla="*/ 46 w 54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4">
                  <a:moveTo>
                    <a:pt x="46" y="0"/>
                  </a:moveTo>
                  <a:cubicBezTo>
                    <a:pt x="29" y="14"/>
                    <a:pt x="13" y="29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3" y="38"/>
                    <a:pt x="38" y="23"/>
                    <a:pt x="54" y="11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96"/>
            <p:cNvSpPr>
              <a:spLocks/>
            </p:cNvSpPr>
            <p:nvPr/>
          </p:nvSpPr>
          <p:spPr bwMode="auto">
            <a:xfrm>
              <a:off x="4200174" y="3526885"/>
              <a:ext cx="153416" cy="343359"/>
            </a:xfrm>
            <a:custGeom>
              <a:avLst/>
              <a:gdLst>
                <a:gd name="T0" fmla="*/ 16 w 29"/>
                <a:gd name="T1" fmla="*/ 0 h 65"/>
                <a:gd name="T2" fmla="*/ 0 w 29"/>
                <a:gd name="T3" fmla="*/ 60 h 65"/>
                <a:gd name="T4" fmla="*/ 12 w 29"/>
                <a:gd name="T5" fmla="*/ 65 h 65"/>
                <a:gd name="T6" fmla="*/ 29 w 29"/>
                <a:gd name="T7" fmla="*/ 2 h 65"/>
                <a:gd name="T8" fmla="*/ 16 w 29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5">
                  <a:moveTo>
                    <a:pt x="16" y="0"/>
                  </a:moveTo>
                  <a:cubicBezTo>
                    <a:pt x="13" y="21"/>
                    <a:pt x="8" y="41"/>
                    <a:pt x="0" y="60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21" y="45"/>
                    <a:pt x="26" y="23"/>
                    <a:pt x="29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97"/>
            <p:cNvSpPr>
              <a:spLocks/>
            </p:cNvSpPr>
            <p:nvPr/>
          </p:nvSpPr>
          <p:spPr bwMode="auto">
            <a:xfrm>
              <a:off x="2556434" y="2069437"/>
              <a:ext cx="336053" cy="153416"/>
            </a:xfrm>
            <a:custGeom>
              <a:avLst/>
              <a:gdLst>
                <a:gd name="T0" fmla="*/ 63 w 64"/>
                <a:gd name="T1" fmla="*/ 0 h 29"/>
                <a:gd name="T2" fmla="*/ 0 w 64"/>
                <a:gd name="T3" fmla="*/ 17 h 29"/>
                <a:gd name="T4" fmla="*/ 5 w 64"/>
                <a:gd name="T5" fmla="*/ 29 h 29"/>
                <a:gd name="T6" fmla="*/ 64 w 64"/>
                <a:gd name="T7" fmla="*/ 13 h 29"/>
                <a:gd name="T8" fmla="*/ 63 w 6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9">
                  <a:moveTo>
                    <a:pt x="63" y="0"/>
                  </a:moveTo>
                  <a:cubicBezTo>
                    <a:pt x="41" y="3"/>
                    <a:pt x="20" y="9"/>
                    <a:pt x="0" y="17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4" y="21"/>
                    <a:pt x="44" y="16"/>
                    <a:pt x="64" y="13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98"/>
            <p:cNvSpPr>
              <a:spLocks/>
            </p:cNvSpPr>
            <p:nvPr/>
          </p:nvSpPr>
          <p:spPr bwMode="auto">
            <a:xfrm>
              <a:off x="4200174" y="2865737"/>
              <a:ext cx="153416" cy="339707"/>
            </a:xfrm>
            <a:custGeom>
              <a:avLst/>
              <a:gdLst>
                <a:gd name="T0" fmla="*/ 12 w 29"/>
                <a:gd name="T1" fmla="*/ 0 h 65"/>
                <a:gd name="T2" fmla="*/ 0 w 29"/>
                <a:gd name="T3" fmla="*/ 5 h 65"/>
                <a:gd name="T4" fmla="*/ 16 w 29"/>
                <a:gd name="T5" fmla="*/ 65 h 65"/>
                <a:gd name="T6" fmla="*/ 29 w 29"/>
                <a:gd name="T7" fmla="*/ 63 h 65"/>
                <a:gd name="T8" fmla="*/ 12 w 29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5">
                  <a:moveTo>
                    <a:pt x="1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8" y="24"/>
                    <a:pt x="13" y="44"/>
                    <a:pt x="16" y="65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6" y="41"/>
                    <a:pt x="20" y="20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99"/>
            <p:cNvSpPr>
              <a:spLocks/>
            </p:cNvSpPr>
            <p:nvPr/>
          </p:nvSpPr>
          <p:spPr bwMode="auto">
            <a:xfrm>
              <a:off x="3217582" y="2069437"/>
              <a:ext cx="336053" cy="153416"/>
            </a:xfrm>
            <a:custGeom>
              <a:avLst/>
              <a:gdLst>
                <a:gd name="T0" fmla="*/ 2 w 64"/>
                <a:gd name="T1" fmla="*/ 0 h 29"/>
                <a:gd name="T2" fmla="*/ 0 w 64"/>
                <a:gd name="T3" fmla="*/ 13 h 29"/>
                <a:gd name="T4" fmla="*/ 59 w 64"/>
                <a:gd name="T5" fmla="*/ 29 h 29"/>
                <a:gd name="T6" fmla="*/ 64 w 64"/>
                <a:gd name="T7" fmla="*/ 17 h 29"/>
                <a:gd name="T8" fmla="*/ 2 w 6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9">
                  <a:moveTo>
                    <a:pt x="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0" y="16"/>
                    <a:pt x="40" y="21"/>
                    <a:pt x="59" y="29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44" y="9"/>
                    <a:pt x="23" y="3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100"/>
            <p:cNvSpPr>
              <a:spLocks/>
            </p:cNvSpPr>
            <p:nvPr/>
          </p:nvSpPr>
          <p:spPr bwMode="auto">
            <a:xfrm>
              <a:off x="3812982" y="2328781"/>
              <a:ext cx="284915" cy="284915"/>
            </a:xfrm>
            <a:custGeom>
              <a:avLst/>
              <a:gdLst>
                <a:gd name="T0" fmla="*/ 8 w 54"/>
                <a:gd name="T1" fmla="*/ 0 h 54"/>
                <a:gd name="T2" fmla="*/ 0 w 54"/>
                <a:gd name="T3" fmla="*/ 11 h 54"/>
                <a:gd name="T4" fmla="*/ 0 w 54"/>
                <a:gd name="T5" fmla="*/ 11 h 54"/>
                <a:gd name="T6" fmla="*/ 0 w 54"/>
                <a:gd name="T7" fmla="*/ 11 h 54"/>
                <a:gd name="T8" fmla="*/ 1 w 54"/>
                <a:gd name="T9" fmla="*/ 11 h 54"/>
                <a:gd name="T10" fmla="*/ 27 w 54"/>
                <a:gd name="T11" fmla="*/ 36 h 54"/>
                <a:gd name="T12" fmla="*/ 28 w 54"/>
                <a:gd name="T13" fmla="*/ 36 h 54"/>
                <a:gd name="T14" fmla="*/ 29 w 54"/>
                <a:gd name="T15" fmla="*/ 37 h 54"/>
                <a:gd name="T16" fmla="*/ 43 w 54"/>
                <a:gd name="T17" fmla="*/ 54 h 54"/>
                <a:gd name="T18" fmla="*/ 54 w 54"/>
                <a:gd name="T19" fmla="*/ 46 h 54"/>
                <a:gd name="T20" fmla="*/ 38 w 54"/>
                <a:gd name="T21" fmla="*/ 28 h 54"/>
                <a:gd name="T22" fmla="*/ 37 w 54"/>
                <a:gd name="T23" fmla="*/ 27 h 54"/>
                <a:gd name="T24" fmla="*/ 9 w 54"/>
                <a:gd name="T25" fmla="*/ 1 h 54"/>
                <a:gd name="T26" fmla="*/ 8 w 54"/>
                <a:gd name="T27" fmla="*/ 1 h 54"/>
                <a:gd name="T28" fmla="*/ 8 w 54"/>
                <a:gd name="T2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4">
                  <a:moveTo>
                    <a:pt x="8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0" y="19"/>
                    <a:pt x="19" y="27"/>
                    <a:pt x="27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7"/>
                    <a:pt x="29" y="37"/>
                  </a:cubicBezTo>
                  <a:cubicBezTo>
                    <a:pt x="34" y="42"/>
                    <a:pt x="39" y="48"/>
                    <a:pt x="43" y="54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49" y="40"/>
                    <a:pt x="44" y="34"/>
                    <a:pt x="38" y="28"/>
                  </a:cubicBezTo>
                  <a:cubicBezTo>
                    <a:pt x="38" y="28"/>
                    <a:pt x="37" y="27"/>
                    <a:pt x="37" y="27"/>
                  </a:cubicBezTo>
                  <a:cubicBezTo>
                    <a:pt x="28" y="18"/>
                    <a:pt x="19" y="9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149"/>
            <p:cNvSpPr>
              <a:spLocks/>
            </p:cNvSpPr>
            <p:nvPr/>
          </p:nvSpPr>
          <p:spPr bwMode="auto">
            <a:xfrm>
              <a:off x="854250" y="1824701"/>
              <a:ext cx="745162" cy="2107641"/>
            </a:xfrm>
            <a:custGeom>
              <a:avLst/>
              <a:gdLst>
                <a:gd name="T0" fmla="*/ 126 w 142"/>
                <a:gd name="T1" fmla="*/ 0 h 401"/>
                <a:gd name="T2" fmla="*/ 18 w 142"/>
                <a:gd name="T3" fmla="*/ 190 h 401"/>
                <a:gd name="T4" fmla="*/ 19 w 142"/>
                <a:gd name="T5" fmla="*/ 401 h 401"/>
                <a:gd name="T6" fmla="*/ 40 w 142"/>
                <a:gd name="T7" fmla="*/ 395 h 401"/>
                <a:gd name="T8" fmla="*/ 142 w 142"/>
                <a:gd name="T9" fmla="*/ 16 h 401"/>
                <a:gd name="T10" fmla="*/ 126 w 142"/>
                <a:gd name="T11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401">
                  <a:moveTo>
                    <a:pt x="126" y="0"/>
                  </a:moveTo>
                  <a:cubicBezTo>
                    <a:pt x="74" y="53"/>
                    <a:pt x="36" y="118"/>
                    <a:pt x="18" y="190"/>
                  </a:cubicBezTo>
                  <a:cubicBezTo>
                    <a:pt x="0" y="259"/>
                    <a:pt x="1" y="332"/>
                    <a:pt x="19" y="401"/>
                  </a:cubicBezTo>
                  <a:cubicBezTo>
                    <a:pt x="40" y="395"/>
                    <a:pt x="40" y="395"/>
                    <a:pt x="40" y="395"/>
                  </a:cubicBezTo>
                  <a:cubicBezTo>
                    <a:pt x="4" y="260"/>
                    <a:pt x="43" y="115"/>
                    <a:pt x="142" y="16"/>
                  </a:cubicBezTo>
                  <a:cubicBezTo>
                    <a:pt x="126" y="0"/>
                    <a:pt x="126" y="0"/>
                    <a:pt x="12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150"/>
            <p:cNvSpPr>
              <a:spLocks/>
            </p:cNvSpPr>
            <p:nvPr/>
          </p:nvSpPr>
          <p:spPr bwMode="auto">
            <a:xfrm>
              <a:off x="2497990" y="4827266"/>
              <a:ext cx="2107638" cy="719594"/>
            </a:xfrm>
            <a:custGeom>
              <a:avLst/>
              <a:gdLst>
                <a:gd name="T0" fmla="*/ 385 w 401"/>
                <a:gd name="T1" fmla="*/ 0 h 137"/>
                <a:gd name="T2" fmla="*/ 385 w 401"/>
                <a:gd name="T3" fmla="*/ 0 h 137"/>
                <a:gd name="T4" fmla="*/ 106 w 401"/>
                <a:gd name="T5" fmla="*/ 115 h 137"/>
                <a:gd name="T6" fmla="*/ 5 w 401"/>
                <a:gd name="T7" fmla="*/ 102 h 137"/>
                <a:gd name="T8" fmla="*/ 0 w 401"/>
                <a:gd name="T9" fmla="*/ 123 h 137"/>
                <a:gd name="T10" fmla="*/ 107 w 401"/>
                <a:gd name="T11" fmla="*/ 137 h 137"/>
                <a:gd name="T12" fmla="*/ 211 w 401"/>
                <a:gd name="T13" fmla="*/ 124 h 137"/>
                <a:gd name="T14" fmla="*/ 400 w 401"/>
                <a:gd name="T15" fmla="*/ 16 h 137"/>
                <a:gd name="T16" fmla="*/ 401 w 401"/>
                <a:gd name="T17" fmla="*/ 15 h 137"/>
                <a:gd name="T18" fmla="*/ 385 w 401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1" h="137">
                  <a:moveTo>
                    <a:pt x="385" y="0"/>
                  </a:moveTo>
                  <a:cubicBezTo>
                    <a:pt x="385" y="0"/>
                    <a:pt x="385" y="0"/>
                    <a:pt x="385" y="0"/>
                  </a:cubicBezTo>
                  <a:cubicBezTo>
                    <a:pt x="310" y="75"/>
                    <a:pt x="209" y="115"/>
                    <a:pt x="106" y="115"/>
                  </a:cubicBezTo>
                  <a:cubicBezTo>
                    <a:pt x="72" y="115"/>
                    <a:pt x="38" y="111"/>
                    <a:pt x="5" y="102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35" y="132"/>
                    <a:pt x="71" y="137"/>
                    <a:pt x="107" y="137"/>
                  </a:cubicBezTo>
                  <a:cubicBezTo>
                    <a:pt x="142" y="137"/>
                    <a:pt x="177" y="133"/>
                    <a:pt x="211" y="124"/>
                  </a:cubicBezTo>
                  <a:cubicBezTo>
                    <a:pt x="282" y="105"/>
                    <a:pt x="348" y="68"/>
                    <a:pt x="400" y="16"/>
                  </a:cubicBezTo>
                  <a:cubicBezTo>
                    <a:pt x="401" y="15"/>
                    <a:pt x="401" y="15"/>
                    <a:pt x="401" y="15"/>
                  </a:cubicBezTo>
                  <a:cubicBezTo>
                    <a:pt x="385" y="0"/>
                    <a:pt x="385" y="0"/>
                    <a:pt x="38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151"/>
            <p:cNvSpPr>
              <a:spLocks/>
            </p:cNvSpPr>
            <p:nvPr/>
          </p:nvSpPr>
          <p:spPr bwMode="auto">
            <a:xfrm>
              <a:off x="3590163" y="1262177"/>
              <a:ext cx="1574336" cy="1567033"/>
            </a:xfrm>
            <a:custGeom>
              <a:avLst/>
              <a:gdLst>
                <a:gd name="T0" fmla="*/ 5 w 299"/>
                <a:gd name="T1" fmla="*/ 0 h 298"/>
                <a:gd name="T2" fmla="*/ 0 w 299"/>
                <a:gd name="T3" fmla="*/ 21 h 298"/>
                <a:gd name="T4" fmla="*/ 177 w 299"/>
                <a:gd name="T5" fmla="*/ 122 h 298"/>
                <a:gd name="T6" fmla="*/ 278 w 299"/>
                <a:gd name="T7" fmla="*/ 298 h 298"/>
                <a:gd name="T8" fmla="*/ 299 w 299"/>
                <a:gd name="T9" fmla="*/ 292 h 298"/>
                <a:gd name="T10" fmla="*/ 192 w 299"/>
                <a:gd name="T11" fmla="*/ 107 h 298"/>
                <a:gd name="T12" fmla="*/ 5 w 299"/>
                <a:gd name="T13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9" h="298">
                  <a:moveTo>
                    <a:pt x="5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66" y="38"/>
                    <a:pt x="128" y="73"/>
                    <a:pt x="177" y="122"/>
                  </a:cubicBezTo>
                  <a:cubicBezTo>
                    <a:pt x="225" y="171"/>
                    <a:pt x="260" y="232"/>
                    <a:pt x="278" y="298"/>
                  </a:cubicBezTo>
                  <a:cubicBezTo>
                    <a:pt x="299" y="292"/>
                    <a:pt x="299" y="292"/>
                    <a:pt x="299" y="292"/>
                  </a:cubicBezTo>
                  <a:cubicBezTo>
                    <a:pt x="280" y="222"/>
                    <a:pt x="243" y="158"/>
                    <a:pt x="192" y="107"/>
                  </a:cubicBezTo>
                  <a:cubicBezTo>
                    <a:pt x="140" y="55"/>
                    <a:pt x="76" y="18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152"/>
            <p:cNvSpPr>
              <a:spLocks/>
            </p:cNvSpPr>
            <p:nvPr/>
          </p:nvSpPr>
          <p:spPr bwMode="auto">
            <a:xfrm>
              <a:off x="4079632" y="1970811"/>
              <a:ext cx="131499" cy="146110"/>
            </a:xfrm>
            <a:custGeom>
              <a:avLst/>
              <a:gdLst>
                <a:gd name="T0" fmla="*/ 20 w 25"/>
                <a:gd name="T1" fmla="*/ 0 h 28"/>
                <a:gd name="T2" fmla="*/ 0 w 25"/>
                <a:gd name="T3" fmla="*/ 25 h 28"/>
                <a:gd name="T4" fmla="*/ 4 w 25"/>
                <a:gd name="T5" fmla="*/ 28 h 28"/>
                <a:gd name="T6" fmla="*/ 25 w 25"/>
                <a:gd name="T7" fmla="*/ 4 h 28"/>
                <a:gd name="T8" fmla="*/ 20 w 25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8">
                  <a:moveTo>
                    <a:pt x="2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2" y="26"/>
                    <a:pt x="3" y="27"/>
                    <a:pt x="4" y="28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3" y="2"/>
                    <a:pt x="22" y="1"/>
                    <a:pt x="2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153"/>
            <p:cNvSpPr>
              <a:spLocks/>
            </p:cNvSpPr>
            <p:nvPr/>
          </p:nvSpPr>
          <p:spPr bwMode="auto">
            <a:xfrm>
              <a:off x="3955438" y="1864883"/>
              <a:ext cx="113234" cy="157070"/>
            </a:xfrm>
            <a:custGeom>
              <a:avLst/>
              <a:gdLst>
                <a:gd name="T0" fmla="*/ 17 w 22"/>
                <a:gd name="T1" fmla="*/ 0 h 30"/>
                <a:gd name="T2" fmla="*/ 0 w 22"/>
                <a:gd name="T3" fmla="*/ 27 h 30"/>
                <a:gd name="T4" fmla="*/ 4 w 22"/>
                <a:gd name="T5" fmla="*/ 30 h 30"/>
                <a:gd name="T6" fmla="*/ 22 w 22"/>
                <a:gd name="T7" fmla="*/ 3 h 30"/>
                <a:gd name="T8" fmla="*/ 17 w 22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0">
                  <a:moveTo>
                    <a:pt x="17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3" y="29"/>
                    <a:pt x="4" y="3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19" y="1"/>
                    <a:pt x="1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154"/>
            <p:cNvSpPr>
              <a:spLocks/>
            </p:cNvSpPr>
            <p:nvPr/>
          </p:nvSpPr>
          <p:spPr bwMode="auto">
            <a:xfrm>
              <a:off x="3816633" y="1777216"/>
              <a:ext cx="105929" cy="160721"/>
            </a:xfrm>
            <a:custGeom>
              <a:avLst/>
              <a:gdLst>
                <a:gd name="T0" fmla="*/ 15 w 20"/>
                <a:gd name="T1" fmla="*/ 0 h 31"/>
                <a:gd name="T2" fmla="*/ 0 w 20"/>
                <a:gd name="T3" fmla="*/ 29 h 31"/>
                <a:gd name="T4" fmla="*/ 4 w 20"/>
                <a:gd name="T5" fmla="*/ 31 h 31"/>
                <a:gd name="T6" fmla="*/ 20 w 20"/>
                <a:gd name="T7" fmla="*/ 3 h 31"/>
                <a:gd name="T8" fmla="*/ 15 w 20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1">
                  <a:moveTo>
                    <a:pt x="15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" y="29"/>
                    <a:pt x="3" y="30"/>
                    <a:pt x="4" y="31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2"/>
                    <a:pt x="16" y="1"/>
                    <a:pt x="1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155"/>
            <p:cNvSpPr>
              <a:spLocks/>
            </p:cNvSpPr>
            <p:nvPr/>
          </p:nvSpPr>
          <p:spPr bwMode="auto">
            <a:xfrm>
              <a:off x="3670523" y="1700507"/>
              <a:ext cx="94972" cy="171681"/>
            </a:xfrm>
            <a:custGeom>
              <a:avLst/>
              <a:gdLst>
                <a:gd name="T0" fmla="*/ 12 w 18"/>
                <a:gd name="T1" fmla="*/ 0 h 32"/>
                <a:gd name="T2" fmla="*/ 0 w 18"/>
                <a:gd name="T3" fmla="*/ 30 h 32"/>
                <a:gd name="T4" fmla="*/ 5 w 18"/>
                <a:gd name="T5" fmla="*/ 32 h 32"/>
                <a:gd name="T6" fmla="*/ 18 w 18"/>
                <a:gd name="T7" fmla="*/ 2 h 32"/>
                <a:gd name="T8" fmla="*/ 12 w 1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12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2" y="30"/>
                    <a:pt x="4" y="31"/>
                    <a:pt x="5" y="3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2"/>
                    <a:pt x="14" y="1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156"/>
            <p:cNvSpPr>
              <a:spLocks/>
            </p:cNvSpPr>
            <p:nvPr/>
          </p:nvSpPr>
          <p:spPr bwMode="auto">
            <a:xfrm>
              <a:off x="3524413" y="1645717"/>
              <a:ext cx="73055" cy="168027"/>
            </a:xfrm>
            <a:custGeom>
              <a:avLst/>
              <a:gdLst>
                <a:gd name="T0" fmla="*/ 9 w 14"/>
                <a:gd name="T1" fmla="*/ 0 h 32"/>
                <a:gd name="T2" fmla="*/ 0 w 14"/>
                <a:gd name="T3" fmla="*/ 31 h 32"/>
                <a:gd name="T4" fmla="*/ 5 w 14"/>
                <a:gd name="T5" fmla="*/ 32 h 32"/>
                <a:gd name="T6" fmla="*/ 14 w 14"/>
                <a:gd name="T7" fmla="*/ 2 h 32"/>
                <a:gd name="T8" fmla="*/ 9 w 1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2">
                  <a:moveTo>
                    <a:pt x="9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3" y="32"/>
                    <a:pt x="5" y="3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2" y="1"/>
                    <a:pt x="11" y="1"/>
                    <a:pt x="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157"/>
            <p:cNvSpPr>
              <a:spLocks/>
            </p:cNvSpPr>
            <p:nvPr/>
          </p:nvSpPr>
          <p:spPr bwMode="auto">
            <a:xfrm>
              <a:off x="3367346" y="1601884"/>
              <a:ext cx="62096" cy="175332"/>
            </a:xfrm>
            <a:custGeom>
              <a:avLst/>
              <a:gdLst>
                <a:gd name="T0" fmla="*/ 6 w 12"/>
                <a:gd name="T1" fmla="*/ 0 h 33"/>
                <a:gd name="T2" fmla="*/ 0 w 12"/>
                <a:gd name="T3" fmla="*/ 32 h 33"/>
                <a:gd name="T4" fmla="*/ 5 w 12"/>
                <a:gd name="T5" fmla="*/ 33 h 33"/>
                <a:gd name="T6" fmla="*/ 12 w 12"/>
                <a:gd name="T7" fmla="*/ 1 h 33"/>
                <a:gd name="T8" fmla="*/ 6 w 12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3">
                  <a:moveTo>
                    <a:pt x="6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2" y="32"/>
                    <a:pt x="4" y="32"/>
                    <a:pt x="5" y="33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0" y="1"/>
                    <a:pt x="8" y="1"/>
                    <a:pt x="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158"/>
            <p:cNvSpPr>
              <a:spLocks/>
            </p:cNvSpPr>
            <p:nvPr/>
          </p:nvSpPr>
          <p:spPr bwMode="auto">
            <a:xfrm>
              <a:off x="3213930" y="1579968"/>
              <a:ext cx="40179" cy="168027"/>
            </a:xfrm>
            <a:custGeom>
              <a:avLst/>
              <a:gdLst>
                <a:gd name="T0" fmla="*/ 2 w 8"/>
                <a:gd name="T1" fmla="*/ 0 h 32"/>
                <a:gd name="T2" fmla="*/ 0 w 8"/>
                <a:gd name="T3" fmla="*/ 31 h 32"/>
                <a:gd name="T4" fmla="*/ 5 w 8"/>
                <a:gd name="T5" fmla="*/ 32 h 32"/>
                <a:gd name="T6" fmla="*/ 8 w 8"/>
                <a:gd name="T7" fmla="*/ 0 h 32"/>
                <a:gd name="T8" fmla="*/ 2 w 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2">
                  <a:moveTo>
                    <a:pt x="2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" y="32"/>
                    <a:pt x="3" y="32"/>
                    <a:pt x="5" y="3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4" y="0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159"/>
            <p:cNvSpPr>
              <a:spLocks/>
            </p:cNvSpPr>
            <p:nvPr/>
          </p:nvSpPr>
          <p:spPr bwMode="auto">
            <a:xfrm>
              <a:off x="3045903" y="1569008"/>
              <a:ext cx="36528" cy="171681"/>
            </a:xfrm>
            <a:custGeom>
              <a:avLst/>
              <a:gdLst>
                <a:gd name="T0" fmla="*/ 3 w 7"/>
                <a:gd name="T1" fmla="*/ 0 h 32"/>
                <a:gd name="T2" fmla="*/ 1 w 7"/>
                <a:gd name="T3" fmla="*/ 0 h 32"/>
                <a:gd name="T4" fmla="*/ 0 w 7"/>
                <a:gd name="T5" fmla="*/ 0 h 32"/>
                <a:gd name="T6" fmla="*/ 1 w 7"/>
                <a:gd name="T7" fmla="*/ 32 h 32"/>
                <a:gd name="T8" fmla="*/ 1 w 7"/>
                <a:gd name="T9" fmla="*/ 32 h 32"/>
                <a:gd name="T10" fmla="*/ 3 w 7"/>
                <a:gd name="T11" fmla="*/ 32 h 32"/>
                <a:gd name="T12" fmla="*/ 6 w 7"/>
                <a:gd name="T13" fmla="*/ 32 h 32"/>
                <a:gd name="T14" fmla="*/ 7 w 7"/>
                <a:gd name="T15" fmla="*/ 0 h 32"/>
                <a:gd name="T16" fmla="*/ 3 w 7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32"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4" y="32"/>
                    <a:pt x="5" y="32"/>
                    <a:pt x="6" y="3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160"/>
            <p:cNvSpPr>
              <a:spLocks/>
            </p:cNvSpPr>
            <p:nvPr/>
          </p:nvSpPr>
          <p:spPr bwMode="auto">
            <a:xfrm>
              <a:off x="2870571" y="1579968"/>
              <a:ext cx="43833" cy="168027"/>
            </a:xfrm>
            <a:custGeom>
              <a:avLst/>
              <a:gdLst>
                <a:gd name="T0" fmla="*/ 6 w 8"/>
                <a:gd name="T1" fmla="*/ 0 h 32"/>
                <a:gd name="T2" fmla="*/ 0 w 8"/>
                <a:gd name="T3" fmla="*/ 0 h 32"/>
                <a:gd name="T4" fmla="*/ 3 w 8"/>
                <a:gd name="T5" fmla="*/ 32 h 32"/>
                <a:gd name="T6" fmla="*/ 8 w 8"/>
                <a:gd name="T7" fmla="*/ 31 h 32"/>
                <a:gd name="T8" fmla="*/ 6 w 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2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5" y="32"/>
                    <a:pt x="7" y="32"/>
                    <a:pt x="8" y="3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161"/>
            <p:cNvSpPr>
              <a:spLocks/>
            </p:cNvSpPr>
            <p:nvPr/>
          </p:nvSpPr>
          <p:spPr bwMode="auto">
            <a:xfrm>
              <a:off x="2698890" y="1601884"/>
              <a:ext cx="62096" cy="175332"/>
            </a:xfrm>
            <a:custGeom>
              <a:avLst/>
              <a:gdLst>
                <a:gd name="T0" fmla="*/ 6 w 12"/>
                <a:gd name="T1" fmla="*/ 0 h 33"/>
                <a:gd name="T2" fmla="*/ 0 w 12"/>
                <a:gd name="T3" fmla="*/ 1 h 33"/>
                <a:gd name="T4" fmla="*/ 7 w 12"/>
                <a:gd name="T5" fmla="*/ 33 h 33"/>
                <a:gd name="T6" fmla="*/ 12 w 12"/>
                <a:gd name="T7" fmla="*/ 32 h 33"/>
                <a:gd name="T8" fmla="*/ 6 w 12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3">
                  <a:moveTo>
                    <a:pt x="6" y="0"/>
                  </a:moveTo>
                  <a:cubicBezTo>
                    <a:pt x="4" y="1"/>
                    <a:pt x="2" y="1"/>
                    <a:pt x="0" y="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2"/>
                    <a:pt x="10" y="32"/>
                    <a:pt x="12" y="3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162"/>
            <p:cNvSpPr>
              <a:spLocks/>
            </p:cNvSpPr>
            <p:nvPr/>
          </p:nvSpPr>
          <p:spPr bwMode="auto">
            <a:xfrm>
              <a:off x="2530864" y="1645717"/>
              <a:ext cx="73055" cy="168027"/>
            </a:xfrm>
            <a:custGeom>
              <a:avLst/>
              <a:gdLst>
                <a:gd name="T0" fmla="*/ 5 w 14"/>
                <a:gd name="T1" fmla="*/ 0 h 32"/>
                <a:gd name="T2" fmla="*/ 0 w 14"/>
                <a:gd name="T3" fmla="*/ 2 h 32"/>
                <a:gd name="T4" fmla="*/ 9 w 14"/>
                <a:gd name="T5" fmla="*/ 32 h 32"/>
                <a:gd name="T6" fmla="*/ 14 w 14"/>
                <a:gd name="T7" fmla="*/ 31 h 32"/>
                <a:gd name="T8" fmla="*/ 5 w 1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2">
                  <a:moveTo>
                    <a:pt x="5" y="0"/>
                  </a:moveTo>
                  <a:cubicBezTo>
                    <a:pt x="3" y="1"/>
                    <a:pt x="2" y="1"/>
                    <a:pt x="0" y="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3" y="31"/>
                    <a:pt x="14" y="3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163"/>
            <p:cNvSpPr>
              <a:spLocks/>
            </p:cNvSpPr>
            <p:nvPr/>
          </p:nvSpPr>
          <p:spPr bwMode="auto">
            <a:xfrm>
              <a:off x="2366491" y="1700507"/>
              <a:ext cx="91318" cy="171681"/>
            </a:xfrm>
            <a:custGeom>
              <a:avLst/>
              <a:gdLst>
                <a:gd name="T0" fmla="*/ 5 w 17"/>
                <a:gd name="T1" fmla="*/ 0 h 32"/>
                <a:gd name="T2" fmla="*/ 0 w 17"/>
                <a:gd name="T3" fmla="*/ 2 h 32"/>
                <a:gd name="T4" fmla="*/ 12 w 17"/>
                <a:gd name="T5" fmla="*/ 32 h 32"/>
                <a:gd name="T6" fmla="*/ 17 w 17"/>
                <a:gd name="T7" fmla="*/ 30 h 32"/>
                <a:gd name="T8" fmla="*/ 5 w 17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2">
                  <a:moveTo>
                    <a:pt x="5" y="0"/>
                  </a:moveTo>
                  <a:cubicBezTo>
                    <a:pt x="3" y="1"/>
                    <a:pt x="1" y="2"/>
                    <a:pt x="0" y="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4" y="31"/>
                    <a:pt x="15" y="30"/>
                    <a:pt x="17" y="3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164"/>
            <p:cNvSpPr>
              <a:spLocks/>
            </p:cNvSpPr>
            <p:nvPr/>
          </p:nvSpPr>
          <p:spPr bwMode="auto">
            <a:xfrm>
              <a:off x="2209421" y="1777216"/>
              <a:ext cx="98623" cy="160721"/>
            </a:xfrm>
            <a:custGeom>
              <a:avLst/>
              <a:gdLst>
                <a:gd name="T0" fmla="*/ 4 w 19"/>
                <a:gd name="T1" fmla="*/ 0 h 31"/>
                <a:gd name="T2" fmla="*/ 0 w 19"/>
                <a:gd name="T3" fmla="*/ 3 h 31"/>
                <a:gd name="T4" fmla="*/ 15 w 19"/>
                <a:gd name="T5" fmla="*/ 31 h 31"/>
                <a:gd name="T6" fmla="*/ 19 w 19"/>
                <a:gd name="T7" fmla="*/ 28 h 31"/>
                <a:gd name="T8" fmla="*/ 4 w 19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4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0"/>
                    <a:pt x="18" y="29"/>
                    <a:pt x="19" y="28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165"/>
            <p:cNvSpPr>
              <a:spLocks/>
            </p:cNvSpPr>
            <p:nvPr/>
          </p:nvSpPr>
          <p:spPr bwMode="auto">
            <a:xfrm>
              <a:off x="2056006" y="1864883"/>
              <a:ext cx="116888" cy="157070"/>
            </a:xfrm>
            <a:custGeom>
              <a:avLst/>
              <a:gdLst>
                <a:gd name="T0" fmla="*/ 5 w 22"/>
                <a:gd name="T1" fmla="*/ 0 h 30"/>
                <a:gd name="T2" fmla="*/ 0 w 22"/>
                <a:gd name="T3" fmla="*/ 3 h 30"/>
                <a:gd name="T4" fmla="*/ 18 w 22"/>
                <a:gd name="T5" fmla="*/ 30 h 30"/>
                <a:gd name="T6" fmla="*/ 22 w 22"/>
                <a:gd name="T7" fmla="*/ 27 h 30"/>
                <a:gd name="T8" fmla="*/ 5 w 22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0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9" y="29"/>
                    <a:pt x="21" y="28"/>
                    <a:pt x="22" y="27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166"/>
            <p:cNvSpPr>
              <a:spLocks/>
            </p:cNvSpPr>
            <p:nvPr/>
          </p:nvSpPr>
          <p:spPr bwMode="auto">
            <a:xfrm>
              <a:off x="1913549" y="1970811"/>
              <a:ext cx="131499" cy="146110"/>
            </a:xfrm>
            <a:custGeom>
              <a:avLst/>
              <a:gdLst>
                <a:gd name="T0" fmla="*/ 5 w 25"/>
                <a:gd name="T1" fmla="*/ 0 h 28"/>
                <a:gd name="T2" fmla="*/ 0 w 25"/>
                <a:gd name="T3" fmla="*/ 3 h 28"/>
                <a:gd name="T4" fmla="*/ 21 w 25"/>
                <a:gd name="T5" fmla="*/ 28 h 28"/>
                <a:gd name="T6" fmla="*/ 25 w 25"/>
                <a:gd name="T7" fmla="*/ 25 h 28"/>
                <a:gd name="T8" fmla="*/ 5 w 25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8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7"/>
                    <a:pt x="23" y="26"/>
                    <a:pt x="25" y="2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167"/>
            <p:cNvSpPr>
              <a:spLocks/>
            </p:cNvSpPr>
            <p:nvPr/>
          </p:nvSpPr>
          <p:spPr bwMode="auto">
            <a:xfrm>
              <a:off x="1789356" y="2087700"/>
              <a:ext cx="135151" cy="135153"/>
            </a:xfrm>
            <a:custGeom>
              <a:avLst/>
              <a:gdLst>
                <a:gd name="T0" fmla="*/ 4 w 26"/>
                <a:gd name="T1" fmla="*/ 0 h 26"/>
                <a:gd name="T2" fmla="*/ 0 w 26"/>
                <a:gd name="T3" fmla="*/ 4 h 26"/>
                <a:gd name="T4" fmla="*/ 23 w 26"/>
                <a:gd name="T5" fmla="*/ 26 h 26"/>
                <a:gd name="T6" fmla="*/ 26 w 26"/>
                <a:gd name="T7" fmla="*/ 23 h 26"/>
                <a:gd name="T8" fmla="*/ 4 w 2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4" y="0"/>
                  </a:moveTo>
                  <a:cubicBezTo>
                    <a:pt x="3" y="1"/>
                    <a:pt x="1" y="3"/>
                    <a:pt x="0" y="4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168"/>
            <p:cNvSpPr>
              <a:spLocks/>
            </p:cNvSpPr>
            <p:nvPr/>
          </p:nvSpPr>
          <p:spPr bwMode="auto">
            <a:xfrm>
              <a:off x="1672467" y="2219199"/>
              <a:ext cx="146110" cy="124194"/>
            </a:xfrm>
            <a:custGeom>
              <a:avLst/>
              <a:gdLst>
                <a:gd name="T0" fmla="*/ 3 w 28"/>
                <a:gd name="T1" fmla="*/ 0 h 24"/>
                <a:gd name="T2" fmla="*/ 0 w 28"/>
                <a:gd name="T3" fmla="*/ 4 h 24"/>
                <a:gd name="T4" fmla="*/ 25 w 28"/>
                <a:gd name="T5" fmla="*/ 24 h 24"/>
                <a:gd name="T6" fmla="*/ 28 w 28"/>
                <a:gd name="T7" fmla="*/ 20 h 24"/>
                <a:gd name="T8" fmla="*/ 3 w 2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4">
                  <a:moveTo>
                    <a:pt x="3" y="0"/>
                  </a:moveTo>
                  <a:cubicBezTo>
                    <a:pt x="2" y="1"/>
                    <a:pt x="1" y="3"/>
                    <a:pt x="0" y="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3"/>
                    <a:pt x="27" y="21"/>
                    <a:pt x="28" y="2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169"/>
            <p:cNvSpPr>
              <a:spLocks/>
            </p:cNvSpPr>
            <p:nvPr/>
          </p:nvSpPr>
          <p:spPr bwMode="auto">
            <a:xfrm>
              <a:off x="1566536" y="2354352"/>
              <a:ext cx="160721" cy="116888"/>
            </a:xfrm>
            <a:custGeom>
              <a:avLst/>
              <a:gdLst>
                <a:gd name="T0" fmla="*/ 3 w 30"/>
                <a:gd name="T1" fmla="*/ 0 h 22"/>
                <a:gd name="T2" fmla="*/ 0 w 30"/>
                <a:gd name="T3" fmla="*/ 5 h 22"/>
                <a:gd name="T4" fmla="*/ 27 w 30"/>
                <a:gd name="T5" fmla="*/ 22 h 22"/>
                <a:gd name="T6" fmla="*/ 30 w 30"/>
                <a:gd name="T7" fmla="*/ 18 h 22"/>
                <a:gd name="T8" fmla="*/ 3 w 30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2">
                  <a:moveTo>
                    <a:pt x="3" y="0"/>
                  </a:moveTo>
                  <a:cubicBezTo>
                    <a:pt x="2" y="2"/>
                    <a:pt x="1" y="3"/>
                    <a:pt x="0" y="5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1"/>
                    <a:pt x="29" y="20"/>
                    <a:pt x="30" y="18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170"/>
            <p:cNvSpPr>
              <a:spLocks/>
            </p:cNvSpPr>
            <p:nvPr/>
          </p:nvSpPr>
          <p:spPr bwMode="auto">
            <a:xfrm>
              <a:off x="1566536" y="4253784"/>
              <a:ext cx="160721" cy="116888"/>
            </a:xfrm>
            <a:custGeom>
              <a:avLst/>
              <a:gdLst>
                <a:gd name="T0" fmla="*/ 27 w 30"/>
                <a:gd name="T1" fmla="*/ 0 h 22"/>
                <a:gd name="T2" fmla="*/ 0 w 30"/>
                <a:gd name="T3" fmla="*/ 17 h 22"/>
                <a:gd name="T4" fmla="*/ 3 w 30"/>
                <a:gd name="T5" fmla="*/ 22 h 22"/>
                <a:gd name="T6" fmla="*/ 30 w 30"/>
                <a:gd name="T7" fmla="*/ 4 h 22"/>
                <a:gd name="T8" fmla="*/ 27 w 30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2">
                  <a:moveTo>
                    <a:pt x="27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" y="19"/>
                    <a:pt x="2" y="20"/>
                    <a:pt x="3" y="22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9" y="2"/>
                    <a:pt x="28" y="1"/>
                    <a:pt x="2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171"/>
            <p:cNvSpPr>
              <a:spLocks/>
            </p:cNvSpPr>
            <p:nvPr/>
          </p:nvSpPr>
          <p:spPr bwMode="auto">
            <a:xfrm>
              <a:off x="1478870" y="2507767"/>
              <a:ext cx="160721" cy="105931"/>
            </a:xfrm>
            <a:custGeom>
              <a:avLst/>
              <a:gdLst>
                <a:gd name="T0" fmla="*/ 3 w 31"/>
                <a:gd name="T1" fmla="*/ 0 h 20"/>
                <a:gd name="T2" fmla="*/ 0 w 31"/>
                <a:gd name="T3" fmla="*/ 5 h 20"/>
                <a:gd name="T4" fmla="*/ 28 w 31"/>
                <a:gd name="T5" fmla="*/ 20 h 20"/>
                <a:gd name="T6" fmla="*/ 31 w 31"/>
                <a:gd name="T7" fmla="*/ 15 h 20"/>
                <a:gd name="T8" fmla="*/ 3 w 3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0">
                  <a:moveTo>
                    <a:pt x="3" y="0"/>
                  </a:moveTo>
                  <a:cubicBezTo>
                    <a:pt x="2" y="1"/>
                    <a:pt x="1" y="3"/>
                    <a:pt x="0" y="5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18"/>
                    <a:pt x="30" y="17"/>
                    <a:pt x="31" y="15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172"/>
            <p:cNvSpPr>
              <a:spLocks/>
            </p:cNvSpPr>
            <p:nvPr/>
          </p:nvSpPr>
          <p:spPr bwMode="auto">
            <a:xfrm>
              <a:off x="1478870" y="4114980"/>
              <a:ext cx="160721" cy="102277"/>
            </a:xfrm>
            <a:custGeom>
              <a:avLst/>
              <a:gdLst>
                <a:gd name="T0" fmla="*/ 28 w 31"/>
                <a:gd name="T1" fmla="*/ 0 h 19"/>
                <a:gd name="T2" fmla="*/ 0 w 31"/>
                <a:gd name="T3" fmla="*/ 14 h 19"/>
                <a:gd name="T4" fmla="*/ 3 w 31"/>
                <a:gd name="T5" fmla="*/ 19 h 19"/>
                <a:gd name="T6" fmla="*/ 31 w 31"/>
                <a:gd name="T7" fmla="*/ 4 h 19"/>
                <a:gd name="T8" fmla="*/ 28 w 3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28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" y="16"/>
                    <a:pt x="2" y="18"/>
                    <a:pt x="3" y="19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3"/>
                    <a:pt x="29" y="1"/>
                    <a:pt x="2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173"/>
            <p:cNvSpPr>
              <a:spLocks/>
            </p:cNvSpPr>
            <p:nvPr/>
          </p:nvSpPr>
          <p:spPr bwMode="auto">
            <a:xfrm>
              <a:off x="1405815" y="2664835"/>
              <a:ext cx="168027" cy="87666"/>
            </a:xfrm>
            <a:custGeom>
              <a:avLst/>
              <a:gdLst>
                <a:gd name="T0" fmla="*/ 2 w 32"/>
                <a:gd name="T1" fmla="*/ 0 h 17"/>
                <a:gd name="T2" fmla="*/ 0 w 32"/>
                <a:gd name="T3" fmla="*/ 5 h 17"/>
                <a:gd name="T4" fmla="*/ 30 w 32"/>
                <a:gd name="T5" fmla="*/ 17 h 17"/>
                <a:gd name="T6" fmla="*/ 32 w 32"/>
                <a:gd name="T7" fmla="*/ 12 h 17"/>
                <a:gd name="T8" fmla="*/ 2 w 3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7">
                  <a:moveTo>
                    <a:pt x="2" y="0"/>
                  </a:moveTo>
                  <a:cubicBezTo>
                    <a:pt x="1" y="2"/>
                    <a:pt x="1" y="3"/>
                    <a:pt x="0" y="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5"/>
                    <a:pt x="31" y="14"/>
                    <a:pt x="32" y="12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174"/>
            <p:cNvSpPr>
              <a:spLocks/>
            </p:cNvSpPr>
            <p:nvPr/>
          </p:nvSpPr>
          <p:spPr bwMode="auto">
            <a:xfrm>
              <a:off x="1405815" y="3968869"/>
              <a:ext cx="168027" cy="91320"/>
            </a:xfrm>
            <a:custGeom>
              <a:avLst/>
              <a:gdLst>
                <a:gd name="T0" fmla="*/ 30 w 32"/>
                <a:gd name="T1" fmla="*/ 0 h 17"/>
                <a:gd name="T2" fmla="*/ 0 w 32"/>
                <a:gd name="T3" fmla="*/ 12 h 17"/>
                <a:gd name="T4" fmla="*/ 2 w 32"/>
                <a:gd name="T5" fmla="*/ 17 h 17"/>
                <a:gd name="T6" fmla="*/ 32 w 32"/>
                <a:gd name="T7" fmla="*/ 5 h 17"/>
                <a:gd name="T8" fmla="*/ 30 w 3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7">
                  <a:moveTo>
                    <a:pt x="3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" y="14"/>
                    <a:pt x="2" y="16"/>
                    <a:pt x="2" y="1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3"/>
                    <a:pt x="30" y="2"/>
                    <a:pt x="3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175"/>
            <p:cNvSpPr>
              <a:spLocks/>
            </p:cNvSpPr>
            <p:nvPr/>
          </p:nvSpPr>
          <p:spPr bwMode="auto">
            <a:xfrm>
              <a:off x="1347371" y="2829210"/>
              <a:ext cx="168027" cy="76709"/>
            </a:xfrm>
            <a:custGeom>
              <a:avLst/>
              <a:gdLst>
                <a:gd name="T0" fmla="*/ 2 w 32"/>
                <a:gd name="T1" fmla="*/ 0 h 15"/>
                <a:gd name="T2" fmla="*/ 0 w 32"/>
                <a:gd name="T3" fmla="*/ 6 h 15"/>
                <a:gd name="T4" fmla="*/ 31 w 32"/>
                <a:gd name="T5" fmla="*/ 15 h 15"/>
                <a:gd name="T6" fmla="*/ 32 w 32"/>
                <a:gd name="T7" fmla="*/ 10 h 15"/>
                <a:gd name="T8" fmla="*/ 2 w 3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2" y="0"/>
                  </a:moveTo>
                  <a:cubicBezTo>
                    <a:pt x="1" y="2"/>
                    <a:pt x="1" y="4"/>
                    <a:pt x="0" y="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3"/>
                    <a:pt x="32" y="11"/>
                    <a:pt x="32" y="1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176"/>
            <p:cNvSpPr>
              <a:spLocks/>
            </p:cNvSpPr>
            <p:nvPr/>
          </p:nvSpPr>
          <p:spPr bwMode="auto">
            <a:xfrm>
              <a:off x="1347371" y="3822759"/>
              <a:ext cx="168027" cy="73055"/>
            </a:xfrm>
            <a:custGeom>
              <a:avLst/>
              <a:gdLst>
                <a:gd name="T0" fmla="*/ 31 w 32"/>
                <a:gd name="T1" fmla="*/ 0 h 14"/>
                <a:gd name="T2" fmla="*/ 0 w 32"/>
                <a:gd name="T3" fmla="*/ 9 h 14"/>
                <a:gd name="T4" fmla="*/ 2 w 32"/>
                <a:gd name="T5" fmla="*/ 14 h 14"/>
                <a:gd name="T6" fmla="*/ 32 w 32"/>
                <a:gd name="T7" fmla="*/ 4 h 14"/>
                <a:gd name="T8" fmla="*/ 31 w 3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4">
                  <a:moveTo>
                    <a:pt x="31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2"/>
                    <a:pt x="2" y="1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3"/>
                    <a:pt x="31" y="1"/>
                    <a:pt x="3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177"/>
            <p:cNvSpPr>
              <a:spLocks/>
            </p:cNvSpPr>
            <p:nvPr/>
          </p:nvSpPr>
          <p:spPr bwMode="auto">
            <a:xfrm>
              <a:off x="1303538" y="3000888"/>
              <a:ext cx="175332" cy="58444"/>
            </a:xfrm>
            <a:custGeom>
              <a:avLst/>
              <a:gdLst>
                <a:gd name="T0" fmla="*/ 1 w 33"/>
                <a:gd name="T1" fmla="*/ 0 h 11"/>
                <a:gd name="T2" fmla="*/ 0 w 33"/>
                <a:gd name="T3" fmla="*/ 5 h 11"/>
                <a:gd name="T4" fmla="*/ 32 w 33"/>
                <a:gd name="T5" fmla="*/ 11 h 11"/>
                <a:gd name="T6" fmla="*/ 33 w 33"/>
                <a:gd name="T7" fmla="*/ 6 h 11"/>
                <a:gd name="T8" fmla="*/ 1 w 3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1">
                  <a:moveTo>
                    <a:pt x="1" y="0"/>
                  </a:moveTo>
                  <a:cubicBezTo>
                    <a:pt x="1" y="1"/>
                    <a:pt x="1" y="3"/>
                    <a:pt x="0" y="5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9"/>
                    <a:pt x="32" y="8"/>
                    <a:pt x="33" y="6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178"/>
            <p:cNvSpPr>
              <a:spLocks/>
            </p:cNvSpPr>
            <p:nvPr/>
          </p:nvSpPr>
          <p:spPr bwMode="auto">
            <a:xfrm>
              <a:off x="1303538" y="3665690"/>
              <a:ext cx="175332" cy="62098"/>
            </a:xfrm>
            <a:custGeom>
              <a:avLst/>
              <a:gdLst>
                <a:gd name="T0" fmla="*/ 32 w 33"/>
                <a:gd name="T1" fmla="*/ 0 h 12"/>
                <a:gd name="T2" fmla="*/ 0 w 33"/>
                <a:gd name="T3" fmla="*/ 6 h 12"/>
                <a:gd name="T4" fmla="*/ 1 w 33"/>
                <a:gd name="T5" fmla="*/ 12 h 12"/>
                <a:gd name="T6" fmla="*/ 33 w 33"/>
                <a:gd name="T7" fmla="*/ 5 h 12"/>
                <a:gd name="T8" fmla="*/ 32 w 3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2">
                  <a:moveTo>
                    <a:pt x="32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10"/>
                    <a:pt x="1" y="12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4"/>
                    <a:pt x="32" y="2"/>
                    <a:pt x="3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179"/>
            <p:cNvSpPr>
              <a:spLocks/>
            </p:cNvSpPr>
            <p:nvPr/>
          </p:nvSpPr>
          <p:spPr bwMode="auto">
            <a:xfrm>
              <a:off x="1285275" y="3176220"/>
              <a:ext cx="168027" cy="40181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5 h 8"/>
                <a:gd name="T4" fmla="*/ 31 w 32"/>
                <a:gd name="T5" fmla="*/ 8 h 8"/>
                <a:gd name="T6" fmla="*/ 32 w 32"/>
                <a:gd name="T7" fmla="*/ 3 h 8"/>
                <a:gd name="T8" fmla="*/ 0 w 3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2" y="5"/>
                    <a:pt x="32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180"/>
            <p:cNvSpPr>
              <a:spLocks/>
            </p:cNvSpPr>
            <p:nvPr/>
          </p:nvSpPr>
          <p:spPr bwMode="auto">
            <a:xfrm>
              <a:off x="1285275" y="3504968"/>
              <a:ext cx="168027" cy="47487"/>
            </a:xfrm>
            <a:custGeom>
              <a:avLst/>
              <a:gdLst>
                <a:gd name="T0" fmla="*/ 31 w 32"/>
                <a:gd name="T1" fmla="*/ 0 h 9"/>
                <a:gd name="T2" fmla="*/ 0 w 32"/>
                <a:gd name="T3" fmla="*/ 3 h 9"/>
                <a:gd name="T4" fmla="*/ 0 w 32"/>
                <a:gd name="T5" fmla="*/ 9 h 9"/>
                <a:gd name="T6" fmla="*/ 32 w 32"/>
                <a:gd name="T7" fmla="*/ 5 h 9"/>
                <a:gd name="T8" fmla="*/ 31 w 3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9">
                  <a:moveTo>
                    <a:pt x="3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4"/>
                    <a:pt x="32" y="2"/>
                    <a:pt x="3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181"/>
            <p:cNvSpPr>
              <a:spLocks/>
            </p:cNvSpPr>
            <p:nvPr/>
          </p:nvSpPr>
          <p:spPr bwMode="auto">
            <a:xfrm>
              <a:off x="1274316" y="3347901"/>
              <a:ext cx="168027" cy="25570"/>
            </a:xfrm>
            <a:custGeom>
              <a:avLst/>
              <a:gdLst>
                <a:gd name="T0" fmla="*/ 0 w 32"/>
                <a:gd name="T1" fmla="*/ 0 h 5"/>
                <a:gd name="T2" fmla="*/ 0 w 32"/>
                <a:gd name="T3" fmla="*/ 5 h 5"/>
                <a:gd name="T4" fmla="*/ 0 w 32"/>
                <a:gd name="T5" fmla="*/ 5 h 5"/>
                <a:gd name="T6" fmla="*/ 32 w 32"/>
                <a:gd name="T7" fmla="*/ 5 h 5"/>
                <a:gd name="T8" fmla="*/ 32 w 32"/>
                <a:gd name="T9" fmla="*/ 5 h 5"/>
                <a:gd name="T10" fmla="*/ 32 w 32"/>
                <a:gd name="T11" fmla="*/ 0 h 5"/>
                <a:gd name="T12" fmla="*/ 0 w 3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5">
                  <a:moveTo>
                    <a:pt x="0" y="0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2" y="2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291"/>
            <p:cNvSpPr>
              <a:spLocks/>
            </p:cNvSpPr>
            <p:nvPr/>
          </p:nvSpPr>
          <p:spPr bwMode="auto">
            <a:xfrm>
              <a:off x="1058805" y="5440928"/>
              <a:ext cx="25568" cy="18265"/>
            </a:xfrm>
            <a:custGeom>
              <a:avLst/>
              <a:gdLst>
                <a:gd name="T0" fmla="*/ 3 w 5"/>
                <a:gd name="T1" fmla="*/ 0 h 3"/>
                <a:gd name="T2" fmla="*/ 0 w 5"/>
                <a:gd name="T3" fmla="*/ 0 h 3"/>
                <a:gd name="T4" fmla="*/ 4 w 5"/>
                <a:gd name="T5" fmla="*/ 3 h 3"/>
                <a:gd name="T6" fmla="*/ 5 w 5"/>
                <a:gd name="T7" fmla="*/ 2 h 3"/>
                <a:gd name="T8" fmla="*/ 3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3" y="2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33" name="组合 332"/>
            <p:cNvGrpSpPr/>
            <p:nvPr/>
          </p:nvGrpSpPr>
          <p:grpSpPr>
            <a:xfrm>
              <a:off x="594320" y="877051"/>
              <a:ext cx="4989661" cy="4992840"/>
              <a:chOff x="174838" y="498750"/>
              <a:chExt cx="5734825" cy="5738479"/>
            </a:xfrm>
          </p:grpSpPr>
          <p:sp>
            <p:nvSpPr>
              <p:cNvPr id="330" name="Freeform 290"/>
              <p:cNvSpPr>
                <a:spLocks noEditPoints="1"/>
              </p:cNvSpPr>
              <p:nvPr/>
            </p:nvSpPr>
            <p:spPr bwMode="auto">
              <a:xfrm>
                <a:off x="174838" y="498750"/>
                <a:ext cx="5734825" cy="4942178"/>
              </a:xfrm>
              <a:custGeom>
                <a:avLst/>
                <a:gdLst>
                  <a:gd name="T0" fmla="*/ 171 w 1091"/>
                  <a:gd name="T1" fmla="*/ 940 h 940"/>
                  <a:gd name="T2" fmla="*/ 932 w 1091"/>
                  <a:gd name="T3" fmla="*/ 931 h 940"/>
                  <a:gd name="T4" fmla="*/ 109 w 1091"/>
                  <a:gd name="T5" fmla="*/ 874 h 940"/>
                  <a:gd name="T6" fmla="*/ 990 w 1091"/>
                  <a:gd name="T7" fmla="*/ 858 h 940"/>
                  <a:gd name="T8" fmla="*/ 990 w 1091"/>
                  <a:gd name="T9" fmla="*/ 858 h 940"/>
                  <a:gd name="T10" fmla="*/ 93 w 1091"/>
                  <a:gd name="T11" fmla="*/ 847 h 940"/>
                  <a:gd name="T12" fmla="*/ 1009 w 1091"/>
                  <a:gd name="T13" fmla="*/ 833 h 940"/>
                  <a:gd name="T14" fmla="*/ 46 w 1091"/>
                  <a:gd name="T15" fmla="*/ 766 h 940"/>
                  <a:gd name="T16" fmla="*/ 1050 w 1091"/>
                  <a:gd name="T17" fmla="*/ 749 h 940"/>
                  <a:gd name="T18" fmla="*/ 1050 w 1091"/>
                  <a:gd name="T19" fmla="*/ 749 h 940"/>
                  <a:gd name="T20" fmla="*/ 37 w 1091"/>
                  <a:gd name="T21" fmla="*/ 737 h 940"/>
                  <a:gd name="T22" fmla="*/ 1062 w 1091"/>
                  <a:gd name="T23" fmla="*/ 721 h 940"/>
                  <a:gd name="T24" fmla="*/ 9 w 1091"/>
                  <a:gd name="T25" fmla="*/ 648 h 940"/>
                  <a:gd name="T26" fmla="*/ 1083 w 1091"/>
                  <a:gd name="T27" fmla="*/ 630 h 940"/>
                  <a:gd name="T28" fmla="*/ 1083 w 1091"/>
                  <a:gd name="T29" fmla="*/ 630 h 940"/>
                  <a:gd name="T30" fmla="*/ 6 w 1091"/>
                  <a:gd name="T31" fmla="*/ 617 h 940"/>
                  <a:gd name="T32" fmla="*/ 1089 w 1091"/>
                  <a:gd name="T33" fmla="*/ 599 h 940"/>
                  <a:gd name="T34" fmla="*/ 0 w 1091"/>
                  <a:gd name="T35" fmla="*/ 555 h 940"/>
                  <a:gd name="T36" fmla="*/ 1090 w 1091"/>
                  <a:gd name="T37" fmla="*/ 506 h 940"/>
                  <a:gd name="T38" fmla="*/ 1090 w 1091"/>
                  <a:gd name="T39" fmla="*/ 506 h 940"/>
                  <a:gd name="T40" fmla="*/ 8 w 1091"/>
                  <a:gd name="T41" fmla="*/ 462 h 940"/>
                  <a:gd name="T42" fmla="*/ 1085 w 1091"/>
                  <a:gd name="T43" fmla="*/ 475 h 940"/>
                  <a:gd name="T44" fmla="*/ 12 w 1091"/>
                  <a:gd name="T45" fmla="*/ 431 h 940"/>
                  <a:gd name="T46" fmla="*/ 1067 w 1091"/>
                  <a:gd name="T47" fmla="*/ 384 h 940"/>
                  <a:gd name="T48" fmla="*/ 1067 w 1091"/>
                  <a:gd name="T49" fmla="*/ 384 h 940"/>
                  <a:gd name="T50" fmla="*/ 41 w 1091"/>
                  <a:gd name="T51" fmla="*/ 343 h 940"/>
                  <a:gd name="T52" fmla="*/ 1055 w 1091"/>
                  <a:gd name="T53" fmla="*/ 355 h 940"/>
                  <a:gd name="T54" fmla="*/ 52 w 1091"/>
                  <a:gd name="T55" fmla="*/ 312 h 940"/>
                  <a:gd name="T56" fmla="*/ 68 w 1091"/>
                  <a:gd name="T57" fmla="*/ 285 h 940"/>
                  <a:gd name="T58" fmla="*/ 1030 w 1091"/>
                  <a:gd name="T59" fmla="*/ 298 h 940"/>
                  <a:gd name="T60" fmla="*/ 82 w 1091"/>
                  <a:gd name="T61" fmla="*/ 258 h 940"/>
                  <a:gd name="T62" fmla="*/ 982 w 1091"/>
                  <a:gd name="T63" fmla="*/ 218 h 940"/>
                  <a:gd name="T64" fmla="*/ 982 w 1091"/>
                  <a:gd name="T65" fmla="*/ 218 h 940"/>
                  <a:gd name="T66" fmla="*/ 139 w 1091"/>
                  <a:gd name="T67" fmla="*/ 184 h 940"/>
                  <a:gd name="T68" fmla="*/ 961 w 1091"/>
                  <a:gd name="T69" fmla="*/ 195 h 940"/>
                  <a:gd name="T70" fmla="*/ 159 w 1091"/>
                  <a:gd name="T71" fmla="*/ 160 h 940"/>
                  <a:gd name="T72" fmla="*/ 896 w 1091"/>
                  <a:gd name="T73" fmla="*/ 128 h 940"/>
                  <a:gd name="T74" fmla="*/ 896 w 1091"/>
                  <a:gd name="T75" fmla="*/ 128 h 940"/>
                  <a:gd name="T76" fmla="*/ 232 w 1091"/>
                  <a:gd name="T77" fmla="*/ 101 h 940"/>
                  <a:gd name="T78" fmla="*/ 871 w 1091"/>
                  <a:gd name="T79" fmla="*/ 110 h 940"/>
                  <a:gd name="T80" fmla="*/ 257 w 1091"/>
                  <a:gd name="T81" fmla="*/ 83 h 940"/>
                  <a:gd name="T82" fmla="*/ 793 w 1091"/>
                  <a:gd name="T83" fmla="*/ 59 h 940"/>
                  <a:gd name="T84" fmla="*/ 793 w 1091"/>
                  <a:gd name="T85" fmla="*/ 59 h 940"/>
                  <a:gd name="T86" fmla="*/ 341 w 1091"/>
                  <a:gd name="T87" fmla="*/ 42 h 940"/>
                  <a:gd name="T88" fmla="*/ 764 w 1091"/>
                  <a:gd name="T89" fmla="*/ 48 h 940"/>
                  <a:gd name="T90" fmla="*/ 369 w 1091"/>
                  <a:gd name="T91" fmla="*/ 29 h 940"/>
                  <a:gd name="T92" fmla="*/ 676 w 1091"/>
                  <a:gd name="T93" fmla="*/ 16 h 940"/>
                  <a:gd name="T94" fmla="*/ 676 w 1091"/>
                  <a:gd name="T95" fmla="*/ 16 h 940"/>
                  <a:gd name="T96" fmla="*/ 460 w 1091"/>
                  <a:gd name="T97" fmla="*/ 9 h 940"/>
                  <a:gd name="T98" fmla="*/ 645 w 1091"/>
                  <a:gd name="T99" fmla="*/ 11 h 940"/>
                  <a:gd name="T100" fmla="*/ 491 w 1091"/>
                  <a:gd name="T101" fmla="*/ 3 h 940"/>
                  <a:gd name="T102" fmla="*/ 553 w 1091"/>
                  <a:gd name="T103" fmla="*/ 0 h 940"/>
                  <a:gd name="T104" fmla="*/ 553 w 1091"/>
                  <a:gd name="T105" fmla="*/ 0 h 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91" h="940">
                    <a:moveTo>
                      <a:pt x="151" y="920"/>
                    </a:moveTo>
                    <a:cubicBezTo>
                      <a:pt x="150" y="921"/>
                      <a:pt x="150" y="921"/>
                      <a:pt x="150" y="921"/>
                    </a:cubicBezTo>
                    <a:cubicBezTo>
                      <a:pt x="156" y="928"/>
                      <a:pt x="162" y="934"/>
                      <a:pt x="168" y="940"/>
                    </a:cubicBezTo>
                    <a:cubicBezTo>
                      <a:pt x="171" y="940"/>
                      <a:pt x="171" y="940"/>
                      <a:pt x="171" y="940"/>
                    </a:cubicBezTo>
                    <a:cubicBezTo>
                      <a:pt x="164" y="934"/>
                      <a:pt x="158" y="927"/>
                      <a:pt x="151" y="920"/>
                    </a:cubicBezTo>
                    <a:moveTo>
                      <a:pt x="952" y="907"/>
                    </a:moveTo>
                    <a:cubicBezTo>
                      <a:pt x="945" y="914"/>
                      <a:pt x="938" y="922"/>
                      <a:pt x="931" y="929"/>
                    </a:cubicBezTo>
                    <a:cubicBezTo>
                      <a:pt x="932" y="931"/>
                      <a:pt x="932" y="931"/>
                      <a:pt x="932" y="931"/>
                    </a:cubicBezTo>
                    <a:cubicBezTo>
                      <a:pt x="940" y="923"/>
                      <a:pt x="947" y="916"/>
                      <a:pt x="954" y="908"/>
                    </a:cubicBezTo>
                    <a:cubicBezTo>
                      <a:pt x="952" y="907"/>
                      <a:pt x="952" y="907"/>
                      <a:pt x="952" y="907"/>
                    </a:cubicBezTo>
                    <a:moveTo>
                      <a:pt x="111" y="873"/>
                    </a:moveTo>
                    <a:cubicBezTo>
                      <a:pt x="109" y="874"/>
                      <a:pt x="109" y="874"/>
                      <a:pt x="109" y="874"/>
                    </a:cubicBezTo>
                    <a:cubicBezTo>
                      <a:pt x="116" y="882"/>
                      <a:pt x="122" y="890"/>
                      <a:pt x="129" y="898"/>
                    </a:cubicBezTo>
                    <a:cubicBezTo>
                      <a:pt x="130" y="897"/>
                      <a:pt x="130" y="897"/>
                      <a:pt x="130" y="897"/>
                    </a:cubicBezTo>
                    <a:cubicBezTo>
                      <a:pt x="124" y="889"/>
                      <a:pt x="117" y="881"/>
                      <a:pt x="111" y="873"/>
                    </a:cubicBezTo>
                    <a:moveTo>
                      <a:pt x="990" y="858"/>
                    </a:moveTo>
                    <a:cubicBezTo>
                      <a:pt x="985" y="866"/>
                      <a:pt x="978" y="875"/>
                      <a:pt x="972" y="883"/>
                    </a:cubicBezTo>
                    <a:cubicBezTo>
                      <a:pt x="974" y="884"/>
                      <a:pt x="974" y="884"/>
                      <a:pt x="974" y="884"/>
                    </a:cubicBezTo>
                    <a:cubicBezTo>
                      <a:pt x="980" y="876"/>
                      <a:pt x="986" y="868"/>
                      <a:pt x="992" y="859"/>
                    </a:cubicBezTo>
                    <a:cubicBezTo>
                      <a:pt x="990" y="858"/>
                      <a:pt x="990" y="858"/>
                      <a:pt x="990" y="858"/>
                    </a:cubicBezTo>
                    <a:moveTo>
                      <a:pt x="77" y="821"/>
                    </a:moveTo>
                    <a:cubicBezTo>
                      <a:pt x="75" y="822"/>
                      <a:pt x="75" y="822"/>
                      <a:pt x="75" y="822"/>
                    </a:cubicBezTo>
                    <a:cubicBezTo>
                      <a:pt x="80" y="831"/>
                      <a:pt x="86" y="840"/>
                      <a:pt x="91" y="848"/>
                    </a:cubicBezTo>
                    <a:cubicBezTo>
                      <a:pt x="93" y="847"/>
                      <a:pt x="93" y="847"/>
                      <a:pt x="93" y="847"/>
                    </a:cubicBezTo>
                    <a:cubicBezTo>
                      <a:pt x="87" y="839"/>
                      <a:pt x="82" y="830"/>
                      <a:pt x="77" y="821"/>
                    </a:cubicBezTo>
                    <a:moveTo>
                      <a:pt x="1023" y="805"/>
                    </a:moveTo>
                    <a:cubicBezTo>
                      <a:pt x="1018" y="814"/>
                      <a:pt x="1013" y="823"/>
                      <a:pt x="1008" y="832"/>
                    </a:cubicBezTo>
                    <a:cubicBezTo>
                      <a:pt x="1009" y="833"/>
                      <a:pt x="1009" y="833"/>
                      <a:pt x="1009" y="833"/>
                    </a:cubicBezTo>
                    <a:cubicBezTo>
                      <a:pt x="1015" y="824"/>
                      <a:pt x="1020" y="815"/>
                      <a:pt x="1025" y="806"/>
                    </a:cubicBezTo>
                    <a:cubicBezTo>
                      <a:pt x="1023" y="805"/>
                      <a:pt x="1023" y="805"/>
                      <a:pt x="1023" y="805"/>
                    </a:cubicBezTo>
                    <a:moveTo>
                      <a:pt x="48" y="766"/>
                    </a:moveTo>
                    <a:cubicBezTo>
                      <a:pt x="46" y="766"/>
                      <a:pt x="46" y="766"/>
                      <a:pt x="46" y="766"/>
                    </a:cubicBezTo>
                    <a:cubicBezTo>
                      <a:pt x="51" y="776"/>
                      <a:pt x="55" y="785"/>
                      <a:pt x="60" y="795"/>
                    </a:cubicBezTo>
                    <a:cubicBezTo>
                      <a:pt x="62" y="794"/>
                      <a:pt x="62" y="794"/>
                      <a:pt x="62" y="794"/>
                    </a:cubicBezTo>
                    <a:cubicBezTo>
                      <a:pt x="57" y="784"/>
                      <a:pt x="53" y="775"/>
                      <a:pt x="48" y="766"/>
                    </a:cubicBezTo>
                    <a:moveTo>
                      <a:pt x="1050" y="749"/>
                    </a:moveTo>
                    <a:cubicBezTo>
                      <a:pt x="1046" y="759"/>
                      <a:pt x="1042" y="768"/>
                      <a:pt x="1037" y="778"/>
                    </a:cubicBezTo>
                    <a:cubicBezTo>
                      <a:pt x="1039" y="778"/>
                      <a:pt x="1039" y="778"/>
                      <a:pt x="1039" y="778"/>
                    </a:cubicBezTo>
                    <a:cubicBezTo>
                      <a:pt x="1043" y="769"/>
                      <a:pt x="1048" y="759"/>
                      <a:pt x="1051" y="750"/>
                    </a:cubicBezTo>
                    <a:cubicBezTo>
                      <a:pt x="1050" y="749"/>
                      <a:pt x="1050" y="749"/>
                      <a:pt x="1050" y="749"/>
                    </a:cubicBezTo>
                    <a:moveTo>
                      <a:pt x="27" y="707"/>
                    </a:moveTo>
                    <a:cubicBezTo>
                      <a:pt x="25" y="708"/>
                      <a:pt x="25" y="708"/>
                      <a:pt x="25" y="708"/>
                    </a:cubicBezTo>
                    <a:cubicBezTo>
                      <a:pt x="28" y="718"/>
                      <a:pt x="31" y="728"/>
                      <a:pt x="35" y="738"/>
                    </a:cubicBezTo>
                    <a:cubicBezTo>
                      <a:pt x="37" y="737"/>
                      <a:pt x="37" y="737"/>
                      <a:pt x="37" y="737"/>
                    </a:cubicBezTo>
                    <a:cubicBezTo>
                      <a:pt x="33" y="727"/>
                      <a:pt x="30" y="717"/>
                      <a:pt x="27" y="707"/>
                    </a:cubicBezTo>
                    <a:moveTo>
                      <a:pt x="1070" y="690"/>
                    </a:moveTo>
                    <a:cubicBezTo>
                      <a:pt x="1067" y="700"/>
                      <a:pt x="1064" y="710"/>
                      <a:pt x="1060" y="720"/>
                    </a:cubicBezTo>
                    <a:cubicBezTo>
                      <a:pt x="1062" y="721"/>
                      <a:pt x="1062" y="721"/>
                      <a:pt x="1062" y="721"/>
                    </a:cubicBezTo>
                    <a:cubicBezTo>
                      <a:pt x="1066" y="711"/>
                      <a:pt x="1069" y="701"/>
                      <a:pt x="1072" y="691"/>
                    </a:cubicBezTo>
                    <a:cubicBezTo>
                      <a:pt x="1070" y="690"/>
                      <a:pt x="1070" y="690"/>
                      <a:pt x="1070" y="690"/>
                    </a:cubicBezTo>
                    <a:moveTo>
                      <a:pt x="11" y="647"/>
                    </a:moveTo>
                    <a:cubicBezTo>
                      <a:pt x="9" y="648"/>
                      <a:pt x="9" y="648"/>
                      <a:pt x="9" y="648"/>
                    </a:cubicBezTo>
                    <a:cubicBezTo>
                      <a:pt x="11" y="658"/>
                      <a:pt x="14" y="668"/>
                      <a:pt x="16" y="678"/>
                    </a:cubicBezTo>
                    <a:cubicBezTo>
                      <a:pt x="18" y="678"/>
                      <a:pt x="18" y="678"/>
                      <a:pt x="18" y="678"/>
                    </a:cubicBezTo>
                    <a:cubicBezTo>
                      <a:pt x="16" y="668"/>
                      <a:pt x="13" y="657"/>
                      <a:pt x="11" y="647"/>
                    </a:cubicBezTo>
                    <a:moveTo>
                      <a:pt x="1083" y="630"/>
                    </a:moveTo>
                    <a:cubicBezTo>
                      <a:pt x="1081" y="640"/>
                      <a:pt x="1079" y="650"/>
                      <a:pt x="1077" y="660"/>
                    </a:cubicBezTo>
                    <a:cubicBezTo>
                      <a:pt x="1079" y="661"/>
                      <a:pt x="1079" y="661"/>
                      <a:pt x="1079" y="661"/>
                    </a:cubicBezTo>
                    <a:cubicBezTo>
                      <a:pt x="1081" y="651"/>
                      <a:pt x="1083" y="640"/>
                      <a:pt x="1085" y="630"/>
                    </a:cubicBezTo>
                    <a:cubicBezTo>
                      <a:pt x="1083" y="630"/>
                      <a:pt x="1083" y="630"/>
                      <a:pt x="1083" y="630"/>
                    </a:cubicBezTo>
                    <a:moveTo>
                      <a:pt x="3" y="586"/>
                    </a:moveTo>
                    <a:cubicBezTo>
                      <a:pt x="1" y="586"/>
                      <a:pt x="1" y="586"/>
                      <a:pt x="1" y="586"/>
                    </a:cubicBezTo>
                    <a:cubicBezTo>
                      <a:pt x="2" y="596"/>
                      <a:pt x="3" y="607"/>
                      <a:pt x="4" y="617"/>
                    </a:cubicBezTo>
                    <a:cubicBezTo>
                      <a:pt x="6" y="617"/>
                      <a:pt x="6" y="617"/>
                      <a:pt x="6" y="617"/>
                    </a:cubicBezTo>
                    <a:cubicBezTo>
                      <a:pt x="5" y="606"/>
                      <a:pt x="4" y="596"/>
                      <a:pt x="3" y="586"/>
                    </a:cubicBezTo>
                    <a:moveTo>
                      <a:pt x="1089" y="568"/>
                    </a:moveTo>
                    <a:cubicBezTo>
                      <a:pt x="1088" y="578"/>
                      <a:pt x="1088" y="589"/>
                      <a:pt x="1087" y="599"/>
                    </a:cubicBezTo>
                    <a:cubicBezTo>
                      <a:pt x="1089" y="599"/>
                      <a:pt x="1089" y="599"/>
                      <a:pt x="1089" y="599"/>
                    </a:cubicBezTo>
                    <a:cubicBezTo>
                      <a:pt x="1090" y="589"/>
                      <a:pt x="1090" y="578"/>
                      <a:pt x="1091" y="568"/>
                    </a:cubicBezTo>
                    <a:cubicBezTo>
                      <a:pt x="1089" y="568"/>
                      <a:pt x="1089" y="568"/>
                      <a:pt x="1089" y="568"/>
                    </a:cubicBezTo>
                    <a:moveTo>
                      <a:pt x="0" y="524"/>
                    </a:moveTo>
                    <a:cubicBezTo>
                      <a:pt x="0" y="534"/>
                      <a:pt x="0" y="545"/>
                      <a:pt x="0" y="555"/>
                    </a:cubicBezTo>
                    <a:cubicBezTo>
                      <a:pt x="2" y="555"/>
                      <a:pt x="2" y="555"/>
                      <a:pt x="2" y="555"/>
                    </a:cubicBezTo>
                    <a:cubicBezTo>
                      <a:pt x="2" y="545"/>
                      <a:pt x="2" y="534"/>
                      <a:pt x="2" y="524"/>
                    </a:cubicBezTo>
                    <a:cubicBezTo>
                      <a:pt x="0" y="524"/>
                      <a:pt x="0" y="524"/>
                      <a:pt x="0" y="524"/>
                    </a:cubicBezTo>
                    <a:moveTo>
                      <a:pt x="1090" y="506"/>
                    </a:moveTo>
                    <a:cubicBezTo>
                      <a:pt x="1088" y="506"/>
                      <a:pt x="1088" y="506"/>
                      <a:pt x="1088" y="506"/>
                    </a:cubicBezTo>
                    <a:cubicBezTo>
                      <a:pt x="1088" y="516"/>
                      <a:pt x="1089" y="527"/>
                      <a:pt x="1089" y="537"/>
                    </a:cubicBezTo>
                    <a:cubicBezTo>
                      <a:pt x="1091" y="537"/>
                      <a:pt x="1091" y="537"/>
                      <a:pt x="1091" y="537"/>
                    </a:cubicBezTo>
                    <a:cubicBezTo>
                      <a:pt x="1091" y="527"/>
                      <a:pt x="1091" y="516"/>
                      <a:pt x="1090" y="506"/>
                    </a:cubicBezTo>
                    <a:moveTo>
                      <a:pt x="6" y="462"/>
                    </a:moveTo>
                    <a:cubicBezTo>
                      <a:pt x="5" y="472"/>
                      <a:pt x="3" y="482"/>
                      <a:pt x="2" y="493"/>
                    </a:cubicBezTo>
                    <a:cubicBezTo>
                      <a:pt x="4" y="493"/>
                      <a:pt x="4" y="493"/>
                      <a:pt x="4" y="493"/>
                    </a:cubicBezTo>
                    <a:cubicBezTo>
                      <a:pt x="5" y="483"/>
                      <a:pt x="7" y="472"/>
                      <a:pt x="8" y="462"/>
                    </a:cubicBezTo>
                    <a:cubicBezTo>
                      <a:pt x="6" y="462"/>
                      <a:pt x="6" y="462"/>
                      <a:pt x="6" y="462"/>
                    </a:cubicBezTo>
                    <a:moveTo>
                      <a:pt x="1082" y="444"/>
                    </a:moveTo>
                    <a:cubicBezTo>
                      <a:pt x="1080" y="445"/>
                      <a:pt x="1080" y="445"/>
                      <a:pt x="1080" y="445"/>
                    </a:cubicBezTo>
                    <a:cubicBezTo>
                      <a:pt x="1082" y="455"/>
                      <a:pt x="1083" y="465"/>
                      <a:pt x="1085" y="475"/>
                    </a:cubicBezTo>
                    <a:cubicBezTo>
                      <a:pt x="1087" y="475"/>
                      <a:pt x="1087" y="475"/>
                      <a:pt x="1087" y="475"/>
                    </a:cubicBezTo>
                    <a:cubicBezTo>
                      <a:pt x="1085" y="465"/>
                      <a:pt x="1084" y="454"/>
                      <a:pt x="1082" y="444"/>
                    </a:cubicBezTo>
                    <a:moveTo>
                      <a:pt x="19" y="401"/>
                    </a:moveTo>
                    <a:cubicBezTo>
                      <a:pt x="17" y="411"/>
                      <a:pt x="14" y="421"/>
                      <a:pt x="12" y="431"/>
                    </a:cubicBezTo>
                    <a:cubicBezTo>
                      <a:pt x="14" y="432"/>
                      <a:pt x="14" y="432"/>
                      <a:pt x="14" y="432"/>
                    </a:cubicBezTo>
                    <a:cubicBezTo>
                      <a:pt x="16" y="422"/>
                      <a:pt x="18" y="411"/>
                      <a:pt x="21" y="402"/>
                    </a:cubicBezTo>
                    <a:cubicBezTo>
                      <a:pt x="19" y="401"/>
                      <a:pt x="19" y="401"/>
                      <a:pt x="19" y="401"/>
                    </a:cubicBezTo>
                    <a:moveTo>
                      <a:pt x="1067" y="384"/>
                    </a:moveTo>
                    <a:cubicBezTo>
                      <a:pt x="1065" y="384"/>
                      <a:pt x="1065" y="384"/>
                      <a:pt x="1065" y="384"/>
                    </a:cubicBezTo>
                    <a:cubicBezTo>
                      <a:pt x="1068" y="394"/>
                      <a:pt x="1071" y="404"/>
                      <a:pt x="1073" y="414"/>
                    </a:cubicBezTo>
                    <a:cubicBezTo>
                      <a:pt x="1075" y="414"/>
                      <a:pt x="1075" y="414"/>
                      <a:pt x="1075" y="414"/>
                    </a:cubicBezTo>
                    <a:cubicBezTo>
                      <a:pt x="1072" y="404"/>
                      <a:pt x="1070" y="394"/>
                      <a:pt x="1067" y="384"/>
                    </a:cubicBezTo>
                    <a:moveTo>
                      <a:pt x="39" y="342"/>
                    </a:moveTo>
                    <a:cubicBezTo>
                      <a:pt x="35" y="352"/>
                      <a:pt x="32" y="361"/>
                      <a:pt x="28" y="371"/>
                    </a:cubicBezTo>
                    <a:cubicBezTo>
                      <a:pt x="30" y="372"/>
                      <a:pt x="30" y="372"/>
                      <a:pt x="30" y="372"/>
                    </a:cubicBezTo>
                    <a:cubicBezTo>
                      <a:pt x="34" y="362"/>
                      <a:pt x="37" y="352"/>
                      <a:pt x="41" y="343"/>
                    </a:cubicBezTo>
                    <a:cubicBezTo>
                      <a:pt x="39" y="342"/>
                      <a:pt x="39" y="342"/>
                      <a:pt x="39" y="342"/>
                    </a:cubicBezTo>
                    <a:moveTo>
                      <a:pt x="1045" y="325"/>
                    </a:moveTo>
                    <a:cubicBezTo>
                      <a:pt x="1043" y="326"/>
                      <a:pt x="1043" y="326"/>
                      <a:pt x="1043" y="326"/>
                    </a:cubicBezTo>
                    <a:cubicBezTo>
                      <a:pt x="1047" y="336"/>
                      <a:pt x="1051" y="345"/>
                      <a:pt x="1055" y="355"/>
                    </a:cubicBezTo>
                    <a:cubicBezTo>
                      <a:pt x="1057" y="354"/>
                      <a:pt x="1057" y="354"/>
                      <a:pt x="1057" y="354"/>
                    </a:cubicBezTo>
                    <a:cubicBezTo>
                      <a:pt x="1053" y="345"/>
                      <a:pt x="1049" y="335"/>
                      <a:pt x="1045" y="325"/>
                    </a:cubicBezTo>
                    <a:moveTo>
                      <a:pt x="66" y="284"/>
                    </a:moveTo>
                    <a:cubicBezTo>
                      <a:pt x="61" y="294"/>
                      <a:pt x="57" y="303"/>
                      <a:pt x="52" y="312"/>
                    </a:cubicBezTo>
                    <a:cubicBezTo>
                      <a:pt x="52" y="313"/>
                      <a:pt x="52" y="313"/>
                      <a:pt x="52" y="313"/>
                    </a:cubicBezTo>
                    <a:cubicBezTo>
                      <a:pt x="54" y="314"/>
                      <a:pt x="54" y="314"/>
                      <a:pt x="54" y="314"/>
                    </a:cubicBezTo>
                    <a:cubicBezTo>
                      <a:pt x="54" y="313"/>
                      <a:pt x="54" y="313"/>
                      <a:pt x="54" y="313"/>
                    </a:cubicBezTo>
                    <a:cubicBezTo>
                      <a:pt x="59" y="304"/>
                      <a:pt x="63" y="295"/>
                      <a:pt x="68" y="285"/>
                    </a:cubicBezTo>
                    <a:cubicBezTo>
                      <a:pt x="66" y="284"/>
                      <a:pt x="66" y="284"/>
                      <a:pt x="66" y="284"/>
                    </a:cubicBezTo>
                    <a:moveTo>
                      <a:pt x="1016" y="270"/>
                    </a:moveTo>
                    <a:cubicBezTo>
                      <a:pt x="1015" y="271"/>
                      <a:pt x="1015" y="271"/>
                      <a:pt x="1015" y="271"/>
                    </a:cubicBezTo>
                    <a:cubicBezTo>
                      <a:pt x="1020" y="280"/>
                      <a:pt x="1025" y="289"/>
                      <a:pt x="1030" y="298"/>
                    </a:cubicBezTo>
                    <a:cubicBezTo>
                      <a:pt x="1031" y="297"/>
                      <a:pt x="1031" y="297"/>
                      <a:pt x="1031" y="297"/>
                    </a:cubicBezTo>
                    <a:cubicBezTo>
                      <a:pt x="1027" y="288"/>
                      <a:pt x="1022" y="279"/>
                      <a:pt x="1016" y="270"/>
                    </a:cubicBezTo>
                    <a:moveTo>
                      <a:pt x="99" y="232"/>
                    </a:moveTo>
                    <a:cubicBezTo>
                      <a:pt x="93" y="240"/>
                      <a:pt x="87" y="249"/>
                      <a:pt x="82" y="258"/>
                    </a:cubicBezTo>
                    <a:cubicBezTo>
                      <a:pt x="84" y="259"/>
                      <a:pt x="84" y="259"/>
                      <a:pt x="84" y="259"/>
                    </a:cubicBezTo>
                    <a:cubicBezTo>
                      <a:pt x="89" y="250"/>
                      <a:pt x="95" y="241"/>
                      <a:pt x="101" y="233"/>
                    </a:cubicBezTo>
                    <a:cubicBezTo>
                      <a:pt x="99" y="232"/>
                      <a:pt x="99" y="232"/>
                      <a:pt x="99" y="232"/>
                    </a:cubicBezTo>
                    <a:moveTo>
                      <a:pt x="982" y="218"/>
                    </a:moveTo>
                    <a:cubicBezTo>
                      <a:pt x="980" y="219"/>
                      <a:pt x="980" y="219"/>
                      <a:pt x="980" y="219"/>
                    </a:cubicBezTo>
                    <a:cubicBezTo>
                      <a:pt x="987" y="227"/>
                      <a:pt x="993" y="236"/>
                      <a:pt x="998" y="245"/>
                    </a:cubicBezTo>
                    <a:cubicBezTo>
                      <a:pt x="1000" y="244"/>
                      <a:pt x="1000" y="244"/>
                      <a:pt x="1000" y="244"/>
                    </a:cubicBezTo>
                    <a:cubicBezTo>
                      <a:pt x="994" y="235"/>
                      <a:pt x="988" y="226"/>
                      <a:pt x="982" y="218"/>
                    </a:cubicBezTo>
                    <a:moveTo>
                      <a:pt x="138" y="183"/>
                    </a:moveTo>
                    <a:cubicBezTo>
                      <a:pt x="131" y="190"/>
                      <a:pt x="124" y="198"/>
                      <a:pt x="118" y="207"/>
                    </a:cubicBezTo>
                    <a:cubicBezTo>
                      <a:pt x="119" y="208"/>
                      <a:pt x="119" y="208"/>
                      <a:pt x="119" y="208"/>
                    </a:cubicBezTo>
                    <a:cubicBezTo>
                      <a:pt x="126" y="200"/>
                      <a:pt x="133" y="192"/>
                      <a:pt x="139" y="184"/>
                    </a:cubicBezTo>
                    <a:cubicBezTo>
                      <a:pt x="138" y="183"/>
                      <a:pt x="138" y="183"/>
                      <a:pt x="138" y="183"/>
                    </a:cubicBezTo>
                    <a:moveTo>
                      <a:pt x="942" y="170"/>
                    </a:moveTo>
                    <a:cubicBezTo>
                      <a:pt x="940" y="172"/>
                      <a:pt x="940" y="172"/>
                      <a:pt x="940" y="172"/>
                    </a:cubicBezTo>
                    <a:cubicBezTo>
                      <a:pt x="947" y="179"/>
                      <a:pt x="954" y="187"/>
                      <a:pt x="961" y="195"/>
                    </a:cubicBezTo>
                    <a:cubicBezTo>
                      <a:pt x="963" y="194"/>
                      <a:pt x="963" y="194"/>
                      <a:pt x="963" y="194"/>
                    </a:cubicBezTo>
                    <a:cubicBezTo>
                      <a:pt x="956" y="186"/>
                      <a:pt x="949" y="178"/>
                      <a:pt x="942" y="170"/>
                    </a:cubicBezTo>
                    <a:moveTo>
                      <a:pt x="182" y="139"/>
                    </a:moveTo>
                    <a:cubicBezTo>
                      <a:pt x="174" y="145"/>
                      <a:pt x="167" y="153"/>
                      <a:pt x="159" y="160"/>
                    </a:cubicBez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8" y="154"/>
                      <a:pt x="176" y="147"/>
                      <a:pt x="183" y="140"/>
                    </a:cubicBezTo>
                    <a:cubicBezTo>
                      <a:pt x="182" y="139"/>
                      <a:pt x="182" y="139"/>
                      <a:pt x="182" y="139"/>
                    </a:cubicBezTo>
                    <a:moveTo>
                      <a:pt x="896" y="128"/>
                    </a:moveTo>
                    <a:cubicBezTo>
                      <a:pt x="895" y="129"/>
                      <a:pt x="895" y="129"/>
                      <a:pt x="895" y="129"/>
                    </a:cubicBezTo>
                    <a:cubicBezTo>
                      <a:pt x="903" y="136"/>
                      <a:pt x="911" y="143"/>
                      <a:pt x="918" y="150"/>
                    </a:cubicBezTo>
                    <a:cubicBezTo>
                      <a:pt x="920" y="148"/>
                      <a:pt x="920" y="148"/>
                      <a:pt x="920" y="148"/>
                    </a:cubicBezTo>
                    <a:cubicBezTo>
                      <a:pt x="912" y="141"/>
                      <a:pt x="904" y="134"/>
                      <a:pt x="896" y="128"/>
                    </a:cubicBezTo>
                    <a:moveTo>
                      <a:pt x="231" y="100"/>
                    </a:moveTo>
                    <a:cubicBezTo>
                      <a:pt x="222" y="106"/>
                      <a:pt x="214" y="112"/>
                      <a:pt x="206" y="119"/>
                    </a:cubicBezTo>
                    <a:cubicBezTo>
                      <a:pt x="207" y="120"/>
                      <a:pt x="207" y="120"/>
                      <a:pt x="207" y="120"/>
                    </a:cubicBezTo>
                    <a:cubicBezTo>
                      <a:pt x="215" y="114"/>
                      <a:pt x="223" y="107"/>
                      <a:pt x="232" y="101"/>
                    </a:cubicBezTo>
                    <a:cubicBezTo>
                      <a:pt x="231" y="100"/>
                      <a:pt x="231" y="100"/>
                      <a:pt x="231" y="100"/>
                    </a:cubicBezTo>
                    <a:moveTo>
                      <a:pt x="846" y="90"/>
                    </a:moveTo>
                    <a:cubicBezTo>
                      <a:pt x="845" y="92"/>
                      <a:pt x="845" y="92"/>
                      <a:pt x="845" y="92"/>
                    </a:cubicBezTo>
                    <a:cubicBezTo>
                      <a:pt x="854" y="98"/>
                      <a:pt x="862" y="104"/>
                      <a:pt x="871" y="110"/>
                    </a:cubicBezTo>
                    <a:cubicBezTo>
                      <a:pt x="872" y="108"/>
                      <a:pt x="872" y="108"/>
                      <a:pt x="872" y="108"/>
                    </a:cubicBezTo>
                    <a:cubicBezTo>
                      <a:pt x="864" y="102"/>
                      <a:pt x="855" y="96"/>
                      <a:pt x="846" y="90"/>
                    </a:cubicBezTo>
                    <a:moveTo>
                      <a:pt x="284" y="67"/>
                    </a:moveTo>
                    <a:cubicBezTo>
                      <a:pt x="275" y="72"/>
                      <a:pt x="266" y="77"/>
                      <a:pt x="257" y="83"/>
                    </a:cubicBezTo>
                    <a:cubicBezTo>
                      <a:pt x="258" y="84"/>
                      <a:pt x="258" y="84"/>
                      <a:pt x="258" y="84"/>
                    </a:cubicBezTo>
                    <a:cubicBezTo>
                      <a:pt x="267" y="79"/>
                      <a:pt x="276" y="74"/>
                      <a:pt x="285" y="69"/>
                    </a:cubicBezTo>
                    <a:cubicBezTo>
                      <a:pt x="284" y="67"/>
                      <a:pt x="284" y="67"/>
                      <a:pt x="284" y="67"/>
                    </a:cubicBezTo>
                    <a:moveTo>
                      <a:pt x="793" y="59"/>
                    </a:moveTo>
                    <a:cubicBezTo>
                      <a:pt x="792" y="61"/>
                      <a:pt x="792" y="61"/>
                      <a:pt x="792" y="61"/>
                    </a:cubicBezTo>
                    <a:cubicBezTo>
                      <a:pt x="801" y="66"/>
                      <a:pt x="810" y="71"/>
                      <a:pt x="819" y="76"/>
                    </a:cubicBezTo>
                    <a:cubicBezTo>
                      <a:pt x="820" y="74"/>
                      <a:pt x="820" y="74"/>
                      <a:pt x="820" y="74"/>
                    </a:cubicBezTo>
                    <a:cubicBezTo>
                      <a:pt x="811" y="69"/>
                      <a:pt x="802" y="64"/>
                      <a:pt x="793" y="59"/>
                    </a:cubicBezTo>
                    <a:moveTo>
                      <a:pt x="340" y="40"/>
                    </a:moveTo>
                    <a:cubicBezTo>
                      <a:pt x="330" y="44"/>
                      <a:pt x="321" y="48"/>
                      <a:pt x="311" y="53"/>
                    </a:cubicBezTo>
                    <a:cubicBezTo>
                      <a:pt x="312" y="55"/>
                      <a:pt x="312" y="55"/>
                      <a:pt x="312" y="55"/>
                    </a:cubicBezTo>
                    <a:cubicBezTo>
                      <a:pt x="322" y="50"/>
                      <a:pt x="331" y="46"/>
                      <a:pt x="341" y="42"/>
                    </a:cubicBezTo>
                    <a:cubicBezTo>
                      <a:pt x="340" y="40"/>
                      <a:pt x="340" y="40"/>
                      <a:pt x="340" y="40"/>
                    </a:cubicBezTo>
                    <a:moveTo>
                      <a:pt x="736" y="34"/>
                    </a:moveTo>
                    <a:cubicBezTo>
                      <a:pt x="735" y="36"/>
                      <a:pt x="735" y="36"/>
                      <a:pt x="735" y="36"/>
                    </a:cubicBezTo>
                    <a:cubicBezTo>
                      <a:pt x="744" y="40"/>
                      <a:pt x="754" y="44"/>
                      <a:pt x="764" y="48"/>
                    </a:cubicBezTo>
                    <a:cubicBezTo>
                      <a:pt x="764" y="46"/>
                      <a:pt x="764" y="46"/>
                      <a:pt x="764" y="46"/>
                    </a:cubicBezTo>
                    <a:cubicBezTo>
                      <a:pt x="755" y="42"/>
                      <a:pt x="745" y="38"/>
                      <a:pt x="736" y="34"/>
                    </a:cubicBezTo>
                    <a:moveTo>
                      <a:pt x="399" y="20"/>
                    </a:moveTo>
                    <a:cubicBezTo>
                      <a:pt x="389" y="23"/>
                      <a:pt x="379" y="26"/>
                      <a:pt x="369" y="29"/>
                    </a:cubicBezTo>
                    <a:cubicBezTo>
                      <a:pt x="370" y="31"/>
                      <a:pt x="370" y="31"/>
                      <a:pt x="370" y="31"/>
                    </a:cubicBezTo>
                    <a:cubicBezTo>
                      <a:pt x="380" y="28"/>
                      <a:pt x="390" y="25"/>
                      <a:pt x="399" y="22"/>
                    </a:cubicBezTo>
                    <a:cubicBezTo>
                      <a:pt x="399" y="20"/>
                      <a:pt x="399" y="20"/>
                      <a:pt x="399" y="20"/>
                    </a:cubicBezTo>
                    <a:moveTo>
                      <a:pt x="676" y="16"/>
                    </a:moveTo>
                    <a:cubicBezTo>
                      <a:pt x="676" y="18"/>
                      <a:pt x="676" y="18"/>
                      <a:pt x="676" y="18"/>
                    </a:cubicBezTo>
                    <a:cubicBezTo>
                      <a:pt x="686" y="20"/>
                      <a:pt x="696" y="23"/>
                      <a:pt x="705" y="26"/>
                    </a:cubicBezTo>
                    <a:cubicBezTo>
                      <a:pt x="706" y="24"/>
                      <a:pt x="706" y="24"/>
                      <a:pt x="706" y="24"/>
                    </a:cubicBezTo>
                    <a:cubicBezTo>
                      <a:pt x="696" y="21"/>
                      <a:pt x="686" y="18"/>
                      <a:pt x="676" y="16"/>
                    </a:cubicBezTo>
                    <a:moveTo>
                      <a:pt x="460" y="7"/>
                    </a:moveTo>
                    <a:cubicBezTo>
                      <a:pt x="450" y="8"/>
                      <a:pt x="439" y="10"/>
                      <a:pt x="429" y="13"/>
                    </a:cubicBezTo>
                    <a:cubicBezTo>
                      <a:pt x="430" y="15"/>
                      <a:pt x="430" y="15"/>
                      <a:pt x="430" y="15"/>
                    </a:cubicBezTo>
                    <a:cubicBezTo>
                      <a:pt x="440" y="12"/>
                      <a:pt x="450" y="10"/>
                      <a:pt x="460" y="9"/>
                    </a:cubicBezTo>
                    <a:cubicBezTo>
                      <a:pt x="460" y="7"/>
                      <a:pt x="460" y="7"/>
                      <a:pt x="460" y="7"/>
                    </a:cubicBezTo>
                    <a:moveTo>
                      <a:pt x="615" y="4"/>
                    </a:moveTo>
                    <a:cubicBezTo>
                      <a:pt x="615" y="6"/>
                      <a:pt x="615" y="6"/>
                      <a:pt x="615" y="6"/>
                    </a:cubicBezTo>
                    <a:cubicBezTo>
                      <a:pt x="625" y="8"/>
                      <a:pt x="635" y="9"/>
                      <a:pt x="645" y="11"/>
                    </a:cubicBezTo>
                    <a:cubicBezTo>
                      <a:pt x="646" y="9"/>
                      <a:pt x="646" y="9"/>
                      <a:pt x="646" y="9"/>
                    </a:cubicBezTo>
                    <a:cubicBezTo>
                      <a:pt x="635" y="7"/>
                      <a:pt x="625" y="6"/>
                      <a:pt x="615" y="4"/>
                    </a:cubicBezTo>
                    <a:moveTo>
                      <a:pt x="522" y="0"/>
                    </a:moveTo>
                    <a:cubicBezTo>
                      <a:pt x="511" y="1"/>
                      <a:pt x="501" y="2"/>
                      <a:pt x="491" y="3"/>
                    </a:cubicBezTo>
                    <a:cubicBezTo>
                      <a:pt x="491" y="5"/>
                      <a:pt x="491" y="5"/>
                      <a:pt x="491" y="5"/>
                    </a:cubicBezTo>
                    <a:cubicBezTo>
                      <a:pt x="501" y="4"/>
                      <a:pt x="511" y="3"/>
                      <a:pt x="522" y="2"/>
                    </a:cubicBezTo>
                    <a:cubicBezTo>
                      <a:pt x="522" y="0"/>
                      <a:pt x="522" y="0"/>
                      <a:pt x="522" y="0"/>
                    </a:cubicBezTo>
                    <a:moveTo>
                      <a:pt x="553" y="0"/>
                    </a:moveTo>
                    <a:cubicBezTo>
                      <a:pt x="553" y="2"/>
                      <a:pt x="553" y="2"/>
                      <a:pt x="553" y="2"/>
                    </a:cubicBezTo>
                    <a:cubicBezTo>
                      <a:pt x="563" y="2"/>
                      <a:pt x="573" y="3"/>
                      <a:pt x="584" y="3"/>
                    </a:cubicBezTo>
                    <a:cubicBezTo>
                      <a:pt x="584" y="1"/>
                      <a:pt x="584" y="1"/>
                      <a:pt x="584" y="1"/>
                    </a:cubicBezTo>
                    <a:cubicBezTo>
                      <a:pt x="574" y="0"/>
                      <a:pt x="563" y="0"/>
                      <a:pt x="553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292"/>
              <p:cNvSpPr>
                <a:spLocks noEditPoints="1"/>
              </p:cNvSpPr>
              <p:nvPr/>
            </p:nvSpPr>
            <p:spPr bwMode="auto">
              <a:xfrm>
                <a:off x="1201261" y="5499373"/>
                <a:ext cx="3758684" cy="737856"/>
              </a:xfrm>
              <a:custGeom>
                <a:avLst/>
                <a:gdLst>
                  <a:gd name="T0" fmla="*/ 350 w 715"/>
                  <a:gd name="T1" fmla="*/ 138 h 140"/>
                  <a:gd name="T2" fmla="*/ 344 w 715"/>
                  <a:gd name="T3" fmla="*/ 140 h 140"/>
                  <a:gd name="T4" fmla="*/ 375 w 715"/>
                  <a:gd name="T5" fmla="*/ 140 h 140"/>
                  <a:gd name="T6" fmla="*/ 282 w 715"/>
                  <a:gd name="T7" fmla="*/ 134 h 140"/>
                  <a:gd name="T8" fmla="*/ 313 w 715"/>
                  <a:gd name="T9" fmla="*/ 139 h 140"/>
                  <a:gd name="T10" fmla="*/ 282 w 715"/>
                  <a:gd name="T11" fmla="*/ 134 h 140"/>
                  <a:gd name="T12" fmla="*/ 406 w 715"/>
                  <a:gd name="T13" fmla="*/ 135 h 140"/>
                  <a:gd name="T14" fmla="*/ 437 w 715"/>
                  <a:gd name="T15" fmla="*/ 133 h 140"/>
                  <a:gd name="T16" fmla="*/ 221 w 715"/>
                  <a:gd name="T17" fmla="*/ 123 h 140"/>
                  <a:gd name="T18" fmla="*/ 251 w 715"/>
                  <a:gd name="T19" fmla="*/ 131 h 140"/>
                  <a:gd name="T20" fmla="*/ 221 w 715"/>
                  <a:gd name="T21" fmla="*/ 123 h 140"/>
                  <a:gd name="T22" fmla="*/ 467 w 715"/>
                  <a:gd name="T23" fmla="*/ 126 h 140"/>
                  <a:gd name="T24" fmla="*/ 498 w 715"/>
                  <a:gd name="T25" fmla="*/ 120 h 140"/>
                  <a:gd name="T26" fmla="*/ 162 w 715"/>
                  <a:gd name="T27" fmla="*/ 104 h 140"/>
                  <a:gd name="T28" fmla="*/ 191 w 715"/>
                  <a:gd name="T29" fmla="*/ 116 h 140"/>
                  <a:gd name="T30" fmla="*/ 162 w 715"/>
                  <a:gd name="T31" fmla="*/ 104 h 140"/>
                  <a:gd name="T32" fmla="*/ 527 w 715"/>
                  <a:gd name="T33" fmla="*/ 109 h 140"/>
                  <a:gd name="T34" fmla="*/ 557 w 715"/>
                  <a:gd name="T35" fmla="*/ 100 h 140"/>
                  <a:gd name="T36" fmla="*/ 105 w 715"/>
                  <a:gd name="T37" fmla="*/ 80 h 140"/>
                  <a:gd name="T38" fmla="*/ 132 w 715"/>
                  <a:gd name="T39" fmla="*/ 95 h 140"/>
                  <a:gd name="T40" fmla="*/ 105 w 715"/>
                  <a:gd name="T41" fmla="*/ 80 h 140"/>
                  <a:gd name="T42" fmla="*/ 584 w 715"/>
                  <a:gd name="T43" fmla="*/ 85 h 140"/>
                  <a:gd name="T44" fmla="*/ 613 w 715"/>
                  <a:gd name="T45" fmla="*/ 73 h 140"/>
                  <a:gd name="T46" fmla="*/ 51 w 715"/>
                  <a:gd name="T47" fmla="*/ 49 h 140"/>
                  <a:gd name="T48" fmla="*/ 77 w 715"/>
                  <a:gd name="T49" fmla="*/ 67 h 140"/>
                  <a:gd name="T50" fmla="*/ 51 w 715"/>
                  <a:gd name="T51" fmla="*/ 49 h 140"/>
                  <a:gd name="T52" fmla="*/ 639 w 715"/>
                  <a:gd name="T53" fmla="*/ 56 h 140"/>
                  <a:gd name="T54" fmla="*/ 666 w 715"/>
                  <a:gd name="T55" fmla="*/ 40 h 140"/>
                  <a:gd name="T56" fmla="*/ 1 w 715"/>
                  <a:gd name="T57" fmla="*/ 12 h 140"/>
                  <a:gd name="T58" fmla="*/ 25 w 715"/>
                  <a:gd name="T59" fmla="*/ 32 h 140"/>
                  <a:gd name="T60" fmla="*/ 1 w 715"/>
                  <a:gd name="T61" fmla="*/ 12 h 140"/>
                  <a:gd name="T62" fmla="*/ 689 w 715"/>
                  <a:gd name="T63" fmla="*/ 20 h 140"/>
                  <a:gd name="T64" fmla="*/ 715 w 715"/>
                  <a:gd name="T65" fmla="*/ 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15" h="140">
                    <a:moveTo>
                      <a:pt x="375" y="138"/>
                    </a:moveTo>
                    <a:cubicBezTo>
                      <a:pt x="367" y="138"/>
                      <a:pt x="358" y="138"/>
                      <a:pt x="350" y="138"/>
                    </a:cubicBezTo>
                    <a:cubicBezTo>
                      <a:pt x="348" y="138"/>
                      <a:pt x="346" y="138"/>
                      <a:pt x="344" y="138"/>
                    </a:cubicBezTo>
                    <a:cubicBezTo>
                      <a:pt x="344" y="140"/>
                      <a:pt x="344" y="140"/>
                      <a:pt x="344" y="140"/>
                    </a:cubicBezTo>
                    <a:cubicBezTo>
                      <a:pt x="346" y="140"/>
                      <a:pt x="348" y="140"/>
                      <a:pt x="350" y="140"/>
                    </a:cubicBezTo>
                    <a:cubicBezTo>
                      <a:pt x="358" y="140"/>
                      <a:pt x="367" y="140"/>
                      <a:pt x="375" y="140"/>
                    </a:cubicBezTo>
                    <a:cubicBezTo>
                      <a:pt x="375" y="138"/>
                      <a:pt x="375" y="138"/>
                      <a:pt x="375" y="138"/>
                    </a:cubicBezTo>
                    <a:moveTo>
                      <a:pt x="282" y="134"/>
                    </a:moveTo>
                    <a:cubicBezTo>
                      <a:pt x="282" y="136"/>
                      <a:pt x="282" y="136"/>
                      <a:pt x="282" y="136"/>
                    </a:cubicBezTo>
                    <a:cubicBezTo>
                      <a:pt x="292" y="137"/>
                      <a:pt x="303" y="138"/>
                      <a:pt x="313" y="139"/>
                    </a:cubicBezTo>
                    <a:cubicBezTo>
                      <a:pt x="313" y="137"/>
                      <a:pt x="313" y="137"/>
                      <a:pt x="313" y="137"/>
                    </a:cubicBezTo>
                    <a:cubicBezTo>
                      <a:pt x="303" y="136"/>
                      <a:pt x="292" y="135"/>
                      <a:pt x="282" y="134"/>
                    </a:cubicBezTo>
                    <a:moveTo>
                      <a:pt x="437" y="131"/>
                    </a:moveTo>
                    <a:cubicBezTo>
                      <a:pt x="426" y="133"/>
                      <a:pt x="416" y="134"/>
                      <a:pt x="406" y="135"/>
                    </a:cubicBezTo>
                    <a:cubicBezTo>
                      <a:pt x="406" y="138"/>
                      <a:pt x="406" y="138"/>
                      <a:pt x="406" y="138"/>
                    </a:cubicBezTo>
                    <a:cubicBezTo>
                      <a:pt x="416" y="136"/>
                      <a:pt x="427" y="135"/>
                      <a:pt x="437" y="133"/>
                    </a:cubicBezTo>
                    <a:cubicBezTo>
                      <a:pt x="437" y="131"/>
                      <a:pt x="437" y="131"/>
                      <a:pt x="437" y="131"/>
                    </a:cubicBezTo>
                    <a:moveTo>
                      <a:pt x="221" y="123"/>
                    </a:moveTo>
                    <a:cubicBezTo>
                      <a:pt x="221" y="125"/>
                      <a:pt x="221" y="125"/>
                      <a:pt x="221" y="125"/>
                    </a:cubicBezTo>
                    <a:cubicBezTo>
                      <a:pt x="231" y="127"/>
                      <a:pt x="241" y="129"/>
                      <a:pt x="251" y="131"/>
                    </a:cubicBezTo>
                    <a:cubicBezTo>
                      <a:pt x="251" y="129"/>
                      <a:pt x="251" y="129"/>
                      <a:pt x="251" y="129"/>
                    </a:cubicBezTo>
                    <a:cubicBezTo>
                      <a:pt x="241" y="127"/>
                      <a:pt x="231" y="125"/>
                      <a:pt x="221" y="123"/>
                    </a:cubicBezTo>
                    <a:moveTo>
                      <a:pt x="497" y="118"/>
                    </a:moveTo>
                    <a:cubicBezTo>
                      <a:pt x="487" y="121"/>
                      <a:pt x="477" y="123"/>
                      <a:pt x="467" y="126"/>
                    </a:cubicBezTo>
                    <a:cubicBezTo>
                      <a:pt x="467" y="128"/>
                      <a:pt x="467" y="128"/>
                      <a:pt x="467" y="128"/>
                    </a:cubicBezTo>
                    <a:cubicBezTo>
                      <a:pt x="478" y="125"/>
                      <a:pt x="488" y="123"/>
                      <a:pt x="498" y="120"/>
                    </a:cubicBezTo>
                    <a:cubicBezTo>
                      <a:pt x="497" y="118"/>
                      <a:pt x="497" y="118"/>
                      <a:pt x="497" y="118"/>
                    </a:cubicBezTo>
                    <a:moveTo>
                      <a:pt x="162" y="104"/>
                    </a:moveTo>
                    <a:cubicBezTo>
                      <a:pt x="161" y="106"/>
                      <a:pt x="161" y="106"/>
                      <a:pt x="161" y="106"/>
                    </a:cubicBezTo>
                    <a:cubicBezTo>
                      <a:pt x="171" y="110"/>
                      <a:pt x="181" y="113"/>
                      <a:pt x="191" y="116"/>
                    </a:cubicBezTo>
                    <a:cubicBezTo>
                      <a:pt x="191" y="114"/>
                      <a:pt x="191" y="114"/>
                      <a:pt x="191" y="114"/>
                    </a:cubicBezTo>
                    <a:cubicBezTo>
                      <a:pt x="181" y="111"/>
                      <a:pt x="171" y="108"/>
                      <a:pt x="162" y="104"/>
                    </a:cubicBezTo>
                    <a:moveTo>
                      <a:pt x="556" y="98"/>
                    </a:moveTo>
                    <a:cubicBezTo>
                      <a:pt x="546" y="102"/>
                      <a:pt x="537" y="106"/>
                      <a:pt x="527" y="109"/>
                    </a:cubicBezTo>
                    <a:cubicBezTo>
                      <a:pt x="527" y="111"/>
                      <a:pt x="527" y="111"/>
                      <a:pt x="527" y="111"/>
                    </a:cubicBezTo>
                    <a:cubicBezTo>
                      <a:pt x="537" y="107"/>
                      <a:pt x="547" y="104"/>
                      <a:pt x="557" y="100"/>
                    </a:cubicBezTo>
                    <a:cubicBezTo>
                      <a:pt x="556" y="98"/>
                      <a:pt x="556" y="98"/>
                      <a:pt x="556" y="98"/>
                    </a:cubicBezTo>
                    <a:moveTo>
                      <a:pt x="105" y="80"/>
                    </a:moveTo>
                    <a:cubicBezTo>
                      <a:pt x="104" y="81"/>
                      <a:pt x="104" y="81"/>
                      <a:pt x="104" y="81"/>
                    </a:cubicBezTo>
                    <a:cubicBezTo>
                      <a:pt x="113" y="86"/>
                      <a:pt x="123" y="91"/>
                      <a:pt x="132" y="95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24" y="89"/>
                      <a:pt x="114" y="84"/>
                      <a:pt x="105" y="80"/>
                    </a:cubicBezTo>
                    <a:moveTo>
                      <a:pt x="612" y="71"/>
                    </a:moveTo>
                    <a:cubicBezTo>
                      <a:pt x="603" y="76"/>
                      <a:pt x="594" y="81"/>
                      <a:pt x="584" y="85"/>
                    </a:cubicBezTo>
                    <a:cubicBezTo>
                      <a:pt x="585" y="87"/>
                      <a:pt x="585" y="87"/>
                      <a:pt x="585" y="87"/>
                    </a:cubicBezTo>
                    <a:cubicBezTo>
                      <a:pt x="594" y="83"/>
                      <a:pt x="604" y="78"/>
                      <a:pt x="613" y="73"/>
                    </a:cubicBezTo>
                    <a:cubicBezTo>
                      <a:pt x="612" y="71"/>
                      <a:pt x="612" y="71"/>
                      <a:pt x="612" y="71"/>
                    </a:cubicBezTo>
                    <a:moveTo>
                      <a:pt x="51" y="49"/>
                    </a:moveTo>
                    <a:cubicBezTo>
                      <a:pt x="50" y="50"/>
                      <a:pt x="50" y="50"/>
                      <a:pt x="50" y="50"/>
                    </a:cubicBezTo>
                    <a:cubicBezTo>
                      <a:pt x="59" y="56"/>
                      <a:pt x="68" y="61"/>
                      <a:pt x="77" y="67"/>
                    </a:cubicBezTo>
                    <a:cubicBezTo>
                      <a:pt x="78" y="65"/>
                      <a:pt x="78" y="65"/>
                      <a:pt x="78" y="65"/>
                    </a:cubicBezTo>
                    <a:cubicBezTo>
                      <a:pt x="69" y="60"/>
                      <a:pt x="60" y="54"/>
                      <a:pt x="51" y="49"/>
                    </a:cubicBezTo>
                    <a:moveTo>
                      <a:pt x="665" y="38"/>
                    </a:moveTo>
                    <a:cubicBezTo>
                      <a:pt x="656" y="44"/>
                      <a:pt x="647" y="50"/>
                      <a:pt x="639" y="56"/>
                    </a:cubicBezTo>
                    <a:cubicBezTo>
                      <a:pt x="640" y="57"/>
                      <a:pt x="640" y="57"/>
                      <a:pt x="640" y="57"/>
                    </a:cubicBezTo>
                    <a:cubicBezTo>
                      <a:pt x="649" y="52"/>
                      <a:pt x="657" y="46"/>
                      <a:pt x="666" y="40"/>
                    </a:cubicBezTo>
                    <a:cubicBezTo>
                      <a:pt x="665" y="38"/>
                      <a:pt x="665" y="38"/>
                      <a:pt x="665" y="38"/>
                    </a:cubicBezTo>
                    <a:moveTo>
                      <a:pt x="1" y="1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8" y="20"/>
                      <a:pt x="16" y="26"/>
                      <a:pt x="25" y="32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18" y="25"/>
                      <a:pt x="9" y="18"/>
                      <a:pt x="1" y="12"/>
                    </a:cubicBezTo>
                    <a:moveTo>
                      <a:pt x="713" y="0"/>
                    </a:moveTo>
                    <a:cubicBezTo>
                      <a:pt x="706" y="7"/>
                      <a:pt x="698" y="13"/>
                      <a:pt x="689" y="20"/>
                    </a:cubicBezTo>
                    <a:cubicBezTo>
                      <a:pt x="691" y="21"/>
                      <a:pt x="691" y="21"/>
                      <a:pt x="691" y="21"/>
                    </a:cubicBezTo>
                    <a:cubicBezTo>
                      <a:pt x="699" y="15"/>
                      <a:pt x="707" y="8"/>
                      <a:pt x="715" y="1"/>
                    </a:cubicBezTo>
                    <a:cubicBezTo>
                      <a:pt x="713" y="0"/>
                      <a:pt x="713" y="0"/>
                      <a:pt x="713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36" name="直接连接符 335"/>
          <p:cNvCxnSpPr/>
          <p:nvPr/>
        </p:nvCxnSpPr>
        <p:spPr>
          <a:xfrm>
            <a:off x="7054245" y="1109209"/>
            <a:ext cx="28214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 336"/>
          <p:cNvCxnSpPr/>
          <p:nvPr/>
        </p:nvCxnSpPr>
        <p:spPr>
          <a:xfrm>
            <a:off x="7054245" y="2412813"/>
            <a:ext cx="28214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/>
        </p:nvCxnSpPr>
        <p:spPr>
          <a:xfrm>
            <a:off x="7054245" y="3689798"/>
            <a:ext cx="28214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/>
        </p:nvCxnSpPr>
        <p:spPr>
          <a:xfrm>
            <a:off x="7054245" y="5013176"/>
            <a:ext cx="28214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文本框 339"/>
          <p:cNvSpPr txBox="1"/>
          <p:nvPr/>
        </p:nvSpPr>
        <p:spPr>
          <a:xfrm>
            <a:off x="2335265" y="2790528"/>
            <a:ext cx="1423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迷你简幼线" panose="03000509000000000000" pitchFamily="65" charset="-122"/>
                <a:ea typeface="迷你简幼线" panose="03000509000000000000" pitchFamily="65" charset="-122"/>
              </a:rPr>
              <a:t>目录</a:t>
            </a:r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B86F5D4E-7A77-4F80-ADEB-B4185E093F43}"/>
              </a:ext>
            </a:extLst>
          </p:cNvPr>
          <p:cNvGrpSpPr/>
          <p:nvPr/>
        </p:nvGrpSpPr>
        <p:grpSpPr>
          <a:xfrm>
            <a:off x="6475517" y="5637387"/>
            <a:ext cx="481012" cy="479425"/>
            <a:chOff x="5810250" y="2244726"/>
            <a:chExt cx="481012" cy="479425"/>
          </a:xfrm>
        </p:grpSpPr>
        <p:sp>
          <p:nvSpPr>
            <p:cNvPr id="138" name="Freeform 125">
              <a:extLst>
                <a:ext uri="{FF2B5EF4-FFF2-40B4-BE49-F238E27FC236}">
                  <a16:creationId xmlns:a16="http://schemas.microsoft.com/office/drawing/2014/main" id="{01234117-D339-49EF-84D6-0C19E00C9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573338"/>
              <a:ext cx="41275" cy="60325"/>
            </a:xfrm>
            <a:custGeom>
              <a:avLst/>
              <a:gdLst>
                <a:gd name="T0" fmla="*/ 5 w 18"/>
                <a:gd name="T1" fmla="*/ 0 h 26"/>
                <a:gd name="T2" fmla="*/ 0 w 18"/>
                <a:gd name="T3" fmla="*/ 2 h 26"/>
                <a:gd name="T4" fmla="*/ 14 w 18"/>
                <a:gd name="T5" fmla="*/ 26 h 26"/>
                <a:gd name="T6" fmla="*/ 14 w 18"/>
                <a:gd name="T7" fmla="*/ 26 h 26"/>
                <a:gd name="T8" fmla="*/ 18 w 18"/>
                <a:gd name="T9" fmla="*/ 22 h 26"/>
                <a:gd name="T10" fmla="*/ 5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1"/>
                    <a:pt x="8" y="19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3" y="16"/>
                    <a:pt x="8" y="8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6">
              <a:extLst>
                <a:ext uri="{FF2B5EF4-FFF2-40B4-BE49-F238E27FC236}">
                  <a16:creationId xmlns:a16="http://schemas.microsoft.com/office/drawing/2014/main" id="{A4B44FE7-7F05-44B7-8240-3F58E8BB6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7088" y="2667001"/>
              <a:ext cx="58737" cy="39688"/>
            </a:xfrm>
            <a:custGeom>
              <a:avLst/>
              <a:gdLst>
                <a:gd name="T0" fmla="*/ 4 w 26"/>
                <a:gd name="T1" fmla="*/ 0 h 17"/>
                <a:gd name="T2" fmla="*/ 0 w 26"/>
                <a:gd name="T3" fmla="*/ 4 h 17"/>
                <a:gd name="T4" fmla="*/ 24 w 26"/>
                <a:gd name="T5" fmla="*/ 17 h 17"/>
                <a:gd name="T6" fmla="*/ 26 w 26"/>
                <a:gd name="T7" fmla="*/ 12 h 17"/>
                <a:gd name="T8" fmla="*/ 4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0"/>
                    <a:pt x="16" y="14"/>
                    <a:pt x="24" y="17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8" y="9"/>
                    <a:pt x="10" y="5"/>
                    <a:pt x="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27">
              <a:extLst>
                <a:ext uri="{FF2B5EF4-FFF2-40B4-BE49-F238E27FC236}">
                  <a16:creationId xmlns:a16="http://schemas.microsoft.com/office/drawing/2014/main" id="{A709828A-E457-47DE-8F59-309268E11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0250" y="2457451"/>
              <a:ext cx="15875" cy="61913"/>
            </a:xfrm>
            <a:custGeom>
              <a:avLst/>
              <a:gdLst>
                <a:gd name="T0" fmla="*/ 1 w 7"/>
                <a:gd name="T1" fmla="*/ 0 h 27"/>
                <a:gd name="T2" fmla="*/ 1 w 7"/>
                <a:gd name="T3" fmla="*/ 27 h 27"/>
                <a:gd name="T4" fmla="*/ 7 w 7"/>
                <a:gd name="T5" fmla="*/ 26 h 27"/>
                <a:gd name="T6" fmla="*/ 7 w 7"/>
                <a:gd name="T7" fmla="*/ 0 h 27"/>
                <a:gd name="T8" fmla="*/ 1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1" y="0"/>
                  </a:moveTo>
                  <a:cubicBezTo>
                    <a:pt x="0" y="9"/>
                    <a:pt x="0" y="18"/>
                    <a:pt x="1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18"/>
                    <a:pt x="6" y="9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28">
              <a:extLst>
                <a:ext uri="{FF2B5EF4-FFF2-40B4-BE49-F238E27FC236}">
                  <a16:creationId xmlns:a16="http://schemas.microsoft.com/office/drawing/2014/main" id="{3FA792DE-A9D7-469E-A5A9-FD0B9B50B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5" y="2711451"/>
              <a:ext cx="61912" cy="12700"/>
            </a:xfrm>
            <a:custGeom>
              <a:avLst/>
              <a:gdLst>
                <a:gd name="T0" fmla="*/ 26 w 27"/>
                <a:gd name="T1" fmla="*/ 0 h 6"/>
                <a:gd name="T2" fmla="*/ 12 w 27"/>
                <a:gd name="T3" fmla="*/ 1 h 6"/>
                <a:gd name="T4" fmla="*/ 0 w 27"/>
                <a:gd name="T5" fmla="*/ 0 h 6"/>
                <a:gd name="T6" fmla="*/ 0 w 27"/>
                <a:gd name="T7" fmla="*/ 5 h 6"/>
                <a:gd name="T8" fmla="*/ 12 w 27"/>
                <a:gd name="T9" fmla="*/ 6 h 6"/>
                <a:gd name="T10" fmla="*/ 27 w 27"/>
                <a:gd name="T11" fmla="*/ 5 h 6"/>
                <a:gd name="T12" fmla="*/ 26 w 2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6">
                  <a:moveTo>
                    <a:pt x="26" y="0"/>
                  </a:moveTo>
                  <a:cubicBezTo>
                    <a:pt x="22" y="0"/>
                    <a:pt x="17" y="1"/>
                    <a:pt x="12" y="1"/>
                  </a:cubicBezTo>
                  <a:cubicBezTo>
                    <a:pt x="8" y="1"/>
                    <a:pt x="4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17" y="6"/>
                    <a:pt x="22" y="6"/>
                    <a:pt x="27" y="5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9">
              <a:extLst>
                <a:ext uri="{FF2B5EF4-FFF2-40B4-BE49-F238E27FC236}">
                  <a16:creationId xmlns:a16="http://schemas.microsoft.com/office/drawing/2014/main" id="{E09CF396-B19A-4EC8-8229-691B5894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300" y="2341563"/>
              <a:ext cx="41275" cy="58738"/>
            </a:xfrm>
            <a:custGeom>
              <a:avLst/>
              <a:gdLst>
                <a:gd name="T0" fmla="*/ 13 w 18"/>
                <a:gd name="T1" fmla="*/ 0 h 26"/>
                <a:gd name="T2" fmla="*/ 0 w 18"/>
                <a:gd name="T3" fmla="*/ 24 h 26"/>
                <a:gd name="T4" fmla="*/ 5 w 18"/>
                <a:gd name="T5" fmla="*/ 26 h 26"/>
                <a:gd name="T6" fmla="*/ 18 w 18"/>
                <a:gd name="T7" fmla="*/ 4 h 26"/>
                <a:gd name="T8" fmla="*/ 13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3" y="0"/>
                  </a:moveTo>
                  <a:cubicBezTo>
                    <a:pt x="8" y="8"/>
                    <a:pt x="3" y="16"/>
                    <a:pt x="0" y="2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8" y="18"/>
                    <a:pt x="13" y="10"/>
                    <a:pt x="18" y="4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30">
              <a:extLst>
                <a:ext uri="{FF2B5EF4-FFF2-40B4-BE49-F238E27FC236}">
                  <a16:creationId xmlns:a16="http://schemas.microsoft.com/office/drawing/2014/main" id="{31AE704F-D606-48D2-82C7-3E0D7DDC2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0450" y="2663826"/>
              <a:ext cx="58737" cy="42863"/>
            </a:xfrm>
            <a:custGeom>
              <a:avLst/>
              <a:gdLst>
                <a:gd name="T0" fmla="*/ 23 w 26"/>
                <a:gd name="T1" fmla="*/ 0 h 19"/>
                <a:gd name="T2" fmla="*/ 22 w 26"/>
                <a:gd name="T3" fmla="*/ 0 h 19"/>
                <a:gd name="T4" fmla="*/ 0 w 26"/>
                <a:gd name="T5" fmla="*/ 14 h 19"/>
                <a:gd name="T6" fmla="*/ 2 w 26"/>
                <a:gd name="T7" fmla="*/ 19 h 19"/>
                <a:gd name="T8" fmla="*/ 26 w 26"/>
                <a:gd name="T9" fmla="*/ 5 h 19"/>
                <a:gd name="T10" fmla="*/ 26 w 26"/>
                <a:gd name="T11" fmla="*/ 5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6" y="6"/>
                    <a:pt x="8" y="10"/>
                    <a:pt x="0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1" y="15"/>
                    <a:pt x="19" y="10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1">
              <a:extLst>
                <a:ext uri="{FF2B5EF4-FFF2-40B4-BE49-F238E27FC236}">
                  <a16:creationId xmlns:a16="http://schemas.microsoft.com/office/drawing/2014/main" id="{B69D3E2B-57ED-4327-A26E-30C6ACD15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3913" y="2265363"/>
              <a:ext cx="57150" cy="41275"/>
            </a:xfrm>
            <a:custGeom>
              <a:avLst/>
              <a:gdLst>
                <a:gd name="T0" fmla="*/ 23 w 25"/>
                <a:gd name="T1" fmla="*/ 0 h 18"/>
                <a:gd name="T2" fmla="*/ 0 w 25"/>
                <a:gd name="T3" fmla="*/ 14 h 18"/>
                <a:gd name="T4" fmla="*/ 0 w 25"/>
                <a:gd name="T5" fmla="*/ 14 h 18"/>
                <a:gd name="T6" fmla="*/ 3 w 25"/>
                <a:gd name="T7" fmla="*/ 18 h 18"/>
                <a:gd name="T8" fmla="*/ 25 w 25"/>
                <a:gd name="T9" fmla="*/ 5 h 18"/>
                <a:gd name="T10" fmla="*/ 23 w 25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8">
                  <a:moveTo>
                    <a:pt x="23" y="0"/>
                  </a:moveTo>
                  <a:cubicBezTo>
                    <a:pt x="15" y="3"/>
                    <a:pt x="7" y="8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0" y="13"/>
                    <a:pt x="17" y="8"/>
                    <a:pt x="25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32">
              <a:extLst>
                <a:ext uri="{FF2B5EF4-FFF2-40B4-BE49-F238E27FC236}">
                  <a16:creationId xmlns:a16="http://schemas.microsoft.com/office/drawing/2014/main" id="{161D42C1-21B4-4D8A-8E5D-35A50D0E6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113" y="2570163"/>
              <a:ext cx="41275" cy="58738"/>
            </a:xfrm>
            <a:custGeom>
              <a:avLst/>
              <a:gdLst>
                <a:gd name="T0" fmla="*/ 12 w 18"/>
                <a:gd name="T1" fmla="*/ 0 h 26"/>
                <a:gd name="T2" fmla="*/ 0 w 18"/>
                <a:gd name="T3" fmla="*/ 23 h 26"/>
                <a:gd name="T4" fmla="*/ 4 w 18"/>
                <a:gd name="T5" fmla="*/ 26 h 26"/>
                <a:gd name="T6" fmla="*/ 18 w 18"/>
                <a:gd name="T7" fmla="*/ 2 h 26"/>
                <a:gd name="T8" fmla="*/ 12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2" y="0"/>
                  </a:moveTo>
                  <a:cubicBezTo>
                    <a:pt x="9" y="8"/>
                    <a:pt x="5" y="16"/>
                    <a:pt x="0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0" y="19"/>
                    <a:pt x="14" y="11"/>
                    <a:pt x="18" y="2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3">
              <a:extLst>
                <a:ext uri="{FF2B5EF4-FFF2-40B4-BE49-F238E27FC236}">
                  <a16:creationId xmlns:a16="http://schemas.microsoft.com/office/drawing/2014/main" id="{2AD91610-10D5-4EBE-AB39-41E52A777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625" y="2244726"/>
              <a:ext cx="63500" cy="15875"/>
            </a:xfrm>
            <a:custGeom>
              <a:avLst/>
              <a:gdLst>
                <a:gd name="T0" fmla="*/ 15 w 28"/>
                <a:gd name="T1" fmla="*/ 0 h 7"/>
                <a:gd name="T2" fmla="*/ 0 w 28"/>
                <a:gd name="T3" fmla="*/ 1 h 7"/>
                <a:gd name="T4" fmla="*/ 1 w 28"/>
                <a:gd name="T5" fmla="*/ 7 h 7"/>
                <a:gd name="T6" fmla="*/ 15 w 28"/>
                <a:gd name="T7" fmla="*/ 6 h 7"/>
                <a:gd name="T8" fmla="*/ 27 w 28"/>
                <a:gd name="T9" fmla="*/ 7 h 7"/>
                <a:gd name="T10" fmla="*/ 28 w 28"/>
                <a:gd name="T11" fmla="*/ 1 h 7"/>
                <a:gd name="T12" fmla="*/ 15 w 2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7">
                  <a:moveTo>
                    <a:pt x="15" y="0"/>
                  </a:moveTo>
                  <a:cubicBezTo>
                    <a:pt x="10" y="0"/>
                    <a:pt x="5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6" y="6"/>
                    <a:pt x="11" y="6"/>
                    <a:pt x="15" y="6"/>
                  </a:cubicBezTo>
                  <a:cubicBezTo>
                    <a:pt x="19" y="6"/>
                    <a:pt x="23" y="6"/>
                    <a:pt x="27" y="7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4" y="1"/>
                    <a:pt x="19" y="0"/>
                    <a:pt x="1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4">
              <a:extLst>
                <a:ext uri="{FF2B5EF4-FFF2-40B4-BE49-F238E27FC236}">
                  <a16:creationId xmlns:a16="http://schemas.microsoft.com/office/drawing/2014/main" id="{EC05B6E9-A10C-4581-AD6E-1BF0E0D99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2451101"/>
              <a:ext cx="14287" cy="63500"/>
            </a:xfrm>
            <a:custGeom>
              <a:avLst/>
              <a:gdLst>
                <a:gd name="T0" fmla="*/ 5 w 6"/>
                <a:gd name="T1" fmla="*/ 0 h 28"/>
                <a:gd name="T2" fmla="*/ 0 w 6"/>
                <a:gd name="T3" fmla="*/ 1 h 28"/>
                <a:gd name="T4" fmla="*/ 0 w 6"/>
                <a:gd name="T5" fmla="*/ 27 h 28"/>
                <a:gd name="T6" fmla="*/ 5 w 6"/>
                <a:gd name="T7" fmla="*/ 28 h 28"/>
                <a:gd name="T8" fmla="*/ 5 w 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8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1" y="18"/>
                    <a:pt x="0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19"/>
                    <a:pt x="6" y="9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5">
              <a:extLst>
                <a:ext uri="{FF2B5EF4-FFF2-40B4-BE49-F238E27FC236}">
                  <a16:creationId xmlns:a16="http://schemas.microsoft.com/office/drawing/2014/main" id="{5A5F9328-9CD9-40F0-B54F-53557FEC8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5688" y="2263776"/>
              <a:ext cx="58737" cy="39688"/>
            </a:xfrm>
            <a:custGeom>
              <a:avLst/>
              <a:gdLst>
                <a:gd name="T0" fmla="*/ 2 w 26"/>
                <a:gd name="T1" fmla="*/ 0 h 18"/>
                <a:gd name="T2" fmla="*/ 0 w 26"/>
                <a:gd name="T3" fmla="*/ 5 h 18"/>
                <a:gd name="T4" fmla="*/ 23 w 26"/>
                <a:gd name="T5" fmla="*/ 18 h 18"/>
                <a:gd name="T6" fmla="*/ 26 w 26"/>
                <a:gd name="T7" fmla="*/ 13 h 18"/>
                <a:gd name="T8" fmla="*/ 2 w 2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8" y="8"/>
                    <a:pt x="16" y="13"/>
                    <a:pt x="23" y="1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9" y="8"/>
                    <a:pt x="11" y="3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6">
              <a:extLst>
                <a:ext uri="{FF2B5EF4-FFF2-40B4-BE49-F238E27FC236}">
                  <a16:creationId xmlns:a16="http://schemas.microsoft.com/office/drawing/2014/main" id="{23C7A0FD-4B3D-4B6D-B11E-85FCE86C3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350" y="2338388"/>
              <a:ext cx="42862" cy="57150"/>
            </a:xfrm>
            <a:custGeom>
              <a:avLst/>
              <a:gdLst>
                <a:gd name="T0" fmla="*/ 5 w 19"/>
                <a:gd name="T1" fmla="*/ 0 h 25"/>
                <a:gd name="T2" fmla="*/ 0 w 19"/>
                <a:gd name="T3" fmla="*/ 3 h 25"/>
                <a:gd name="T4" fmla="*/ 1 w 19"/>
                <a:gd name="T5" fmla="*/ 3 h 25"/>
                <a:gd name="T6" fmla="*/ 1 w 19"/>
                <a:gd name="T7" fmla="*/ 3 h 25"/>
                <a:gd name="T8" fmla="*/ 1 w 19"/>
                <a:gd name="T9" fmla="*/ 3 h 25"/>
                <a:gd name="T10" fmla="*/ 9 w 19"/>
                <a:gd name="T11" fmla="*/ 16 h 25"/>
                <a:gd name="T12" fmla="*/ 9 w 19"/>
                <a:gd name="T13" fmla="*/ 16 h 25"/>
                <a:gd name="T14" fmla="*/ 10 w 19"/>
                <a:gd name="T15" fmla="*/ 17 h 25"/>
                <a:gd name="T16" fmla="*/ 14 w 19"/>
                <a:gd name="T17" fmla="*/ 25 h 25"/>
                <a:gd name="T18" fmla="*/ 19 w 19"/>
                <a:gd name="T19" fmla="*/ 23 h 25"/>
                <a:gd name="T20" fmla="*/ 14 w 19"/>
                <a:gd name="T21" fmla="*/ 14 h 25"/>
                <a:gd name="T22" fmla="*/ 14 w 19"/>
                <a:gd name="T23" fmla="*/ 13 h 25"/>
                <a:gd name="T24" fmla="*/ 5 w 19"/>
                <a:gd name="T25" fmla="*/ 0 h 25"/>
                <a:gd name="T26" fmla="*/ 5 w 19"/>
                <a:gd name="T27" fmla="*/ 0 h 25"/>
                <a:gd name="T28" fmla="*/ 5 w 19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25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7" y="12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20"/>
                    <a:pt x="12" y="22"/>
                    <a:pt x="14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7" y="20"/>
                    <a:pt x="16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9"/>
                    <a:pt x="8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0" name="文本框 149">
            <a:extLst>
              <a:ext uri="{FF2B5EF4-FFF2-40B4-BE49-F238E27FC236}">
                <a16:creationId xmlns:a16="http://schemas.microsoft.com/office/drawing/2014/main" id="{BE7D47D0-7FA0-485B-BE2B-335272A26441}"/>
              </a:ext>
            </a:extLst>
          </p:cNvPr>
          <p:cNvSpPr txBox="1"/>
          <p:nvPr/>
        </p:nvSpPr>
        <p:spPr>
          <a:xfrm>
            <a:off x="7063336" y="5696125"/>
            <a:ext cx="2821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gency FB" panose="020B0503020202020204" pitchFamily="34" charset="0"/>
              </a:rPr>
              <a:t>分类器分析</a:t>
            </a: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08EFF890-3404-4307-B2BB-49958BFC7DD2}"/>
              </a:ext>
            </a:extLst>
          </p:cNvPr>
          <p:cNvSpPr txBox="1"/>
          <p:nvPr/>
        </p:nvSpPr>
        <p:spPr>
          <a:xfrm>
            <a:off x="6493801" y="5670695"/>
            <a:ext cx="434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gency FB" panose="020B0503020202020204" pitchFamily="34" charset="0"/>
              </a:rPr>
              <a:t>05</a:t>
            </a:r>
            <a:endParaRPr lang="zh-CN" altLang="en-US" sz="2000" dirty="0">
              <a:latin typeface="Agency FB" panose="020B0503020202020204" pitchFamily="34" charset="0"/>
            </a:endParaRPr>
          </a:p>
        </p:txBody>
      </p: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DFA2FBD6-8B82-4648-8243-D448B0CDA9DD}"/>
              </a:ext>
            </a:extLst>
          </p:cNvPr>
          <p:cNvCxnSpPr/>
          <p:nvPr/>
        </p:nvCxnSpPr>
        <p:spPr>
          <a:xfrm>
            <a:off x="7063336" y="6116812"/>
            <a:ext cx="28214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63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50"/>
                            </p:stCondLst>
                            <p:childTnLst>
                              <p:par>
                                <p:cTn id="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25"/>
                            </p:stCondLst>
                            <p:childTnLst>
                              <p:par>
                                <p:cTn id="3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25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75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75"/>
                            </p:stCondLst>
                            <p:childTnLst>
                              <p:par>
                                <p:cTn id="5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600"/>
                            </p:stCondLst>
                            <p:childTnLst>
                              <p:par>
                                <p:cTn id="5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10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65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150"/>
                            </p:stCondLst>
                            <p:childTnLst>
                              <p:par>
                                <p:cTn id="6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25"/>
                            </p:stCondLst>
                            <p:childTnLst>
                              <p:par>
                                <p:cTn id="7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25"/>
                            </p:stCondLst>
                            <p:childTnLst>
                              <p:par>
                                <p:cTn id="7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75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75"/>
                            </p:stCondLst>
                            <p:childTnLst>
                              <p:par>
                                <p:cTn id="8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0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425"/>
                            </p:stCondLst>
                            <p:childTnLst>
                              <p:par>
                                <p:cTn id="9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925"/>
                            </p:stCondLst>
                            <p:childTnLst>
                              <p:par>
                                <p:cTn id="9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475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975"/>
                            </p:stCondLst>
                            <p:childTnLst>
                              <p:par>
                                <p:cTn id="10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3" grpId="0"/>
      <p:bldP spid="134" grpId="0"/>
      <p:bldP spid="135" grpId="0"/>
      <p:bldP spid="136" grpId="0"/>
      <p:bldP spid="262" grpId="0"/>
      <p:bldP spid="263" grpId="0"/>
      <p:bldP spid="264" grpId="0"/>
      <p:bldP spid="265" grpId="0"/>
      <p:bldP spid="340" grpId="0"/>
      <p:bldP spid="150" grpId="0"/>
      <p:bldP spid="1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B2DBC6-FCBE-4C45-8B26-6DA08AC4C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052735"/>
            <a:ext cx="10441160" cy="587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E75AF3-5A54-43E0-A221-C0E4DAED8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003230"/>
            <a:ext cx="10585176" cy="59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4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33E896-1A32-43DE-B3EF-61BBDB271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093077"/>
            <a:ext cx="9872722" cy="507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7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CF8B4F-5847-45A6-AB72-EA7920565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052736"/>
            <a:ext cx="7848872" cy="53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8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04" y="116631"/>
            <a:ext cx="6624736" cy="6614789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902604" y="89887"/>
            <a:ext cx="6619762" cy="66197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202121" y="40199"/>
            <a:ext cx="72008" cy="720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375920" y="2852936"/>
            <a:ext cx="180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239365" y="183666"/>
            <a:ext cx="0" cy="5040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375920" y="1525073"/>
            <a:ext cx="180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8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39816" y="302424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线性回归应用</a:t>
            </a:r>
          </a:p>
        </p:txBody>
      </p:sp>
    </p:spTree>
    <p:extLst>
      <p:ext uri="{BB962C8B-B14F-4D97-AF65-F5344CB8AC3E}">
        <p14:creationId xmlns:p14="http://schemas.microsoft.com/office/powerpoint/2010/main" val="397773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45833E-6 -1.11111E-6 C 0.15 -1.11111E-6 0.27174 0.21574 0.27174 0.48264 C 0.27174 0.74884 0.15 0.96528 1.45833E-6 0.96528 C -0.15 0.96528 -0.27123 0.74884 -0.27123 0.48264 C -0.27123 0.21574 -0.15 -1.11111E-6 1.45833E-6 -1.11111E-6 Z " pathEditMode="relative" rAng="0" ptsTypes="AAA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826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50"/>
                            </p:stCondLst>
                            <p:childTnLst>
                              <p:par>
                                <p:cTn id="24" presetID="42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1.25E-6 0.28958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00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2" animBg="1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176E75-B324-43FA-AC07-A55D458A8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114101"/>
            <a:ext cx="10081120" cy="538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2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17232"/>
            <a:ext cx="12192000" cy="1462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35760" y="1988840"/>
            <a:ext cx="4536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迷你简幼线" panose="03000509000000000000" pitchFamily="65" charset="-122"/>
                <a:ea typeface="迷你简幼线" panose="03000509000000000000" pitchFamily="65" charset="-122"/>
              </a:rPr>
              <a:t>感谢聆听</a:t>
            </a:r>
          </a:p>
        </p:txBody>
      </p:sp>
      <p:sp>
        <p:nvSpPr>
          <p:cNvPr id="4" name="矩形 3"/>
          <p:cNvSpPr/>
          <p:nvPr/>
        </p:nvSpPr>
        <p:spPr>
          <a:xfrm>
            <a:off x="4829832" y="2731714"/>
            <a:ext cx="29851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gency FB" panose="020B0503020202020204" pitchFamily="34" charset="0"/>
              </a:rPr>
              <a:t>Thanks for your listening</a:t>
            </a:r>
            <a:endParaRPr lang="zh-CN" altLang="en-US" sz="2800" dirty="0"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67113" y="3647419"/>
            <a:ext cx="4510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BankGothic Lt BT" panose="020B0607020203060204" pitchFamily="34" charset="0"/>
              </a:rPr>
              <a:t>Prof. </a:t>
            </a:r>
            <a:r>
              <a:rPr lang="zh-CN" altLang="en-US" sz="1400" dirty="0">
                <a:latin typeface="BankGothic Lt BT" panose="020B0607020203060204" pitchFamily="34" charset="0"/>
              </a:rPr>
              <a:t>：</a:t>
            </a:r>
            <a:r>
              <a:rPr lang="en-US" altLang="zh-CN" sz="1400" dirty="0">
                <a:latin typeface="BankGothic Lt BT" panose="020B0607020203060204" pitchFamily="34" charset="0"/>
              </a:rPr>
              <a:t>leon              time  :  2020.09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593079" y="2712115"/>
            <a:ext cx="32218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5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04" y="116631"/>
            <a:ext cx="6624736" cy="6614789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902604" y="89887"/>
            <a:ext cx="6619762" cy="66197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202121" y="40199"/>
            <a:ext cx="72008" cy="720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375920" y="2852936"/>
            <a:ext cx="180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239365" y="183666"/>
            <a:ext cx="0" cy="5040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375920" y="1525073"/>
            <a:ext cx="180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8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39816" y="302424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引子</a:t>
            </a:r>
          </a:p>
        </p:txBody>
      </p:sp>
    </p:spTree>
    <p:extLst>
      <p:ext uri="{BB962C8B-B14F-4D97-AF65-F5344CB8AC3E}">
        <p14:creationId xmlns:p14="http://schemas.microsoft.com/office/powerpoint/2010/main" val="109361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45833E-6 -1.11111E-6 C 0.15 -1.11111E-6 0.27174 0.21574 0.27174 0.48264 C 0.27174 0.74884 0.15 0.96528 1.45833E-6 0.96528 C -0.15 0.96528 -0.27123 0.74884 -0.27123 0.48264 C -0.27123 0.21574 -0.15 -1.11111E-6 1.45833E-6 -1.11111E-6 Z " pathEditMode="relative" rAng="0" ptsTypes="AAA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826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50"/>
                            </p:stCondLst>
                            <p:childTnLst>
                              <p:par>
                                <p:cTn id="24" presetID="42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1.25E-6 0.28958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00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引子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DC2788-085A-49A1-99C1-2B2A79BC6D17}"/>
              </a:ext>
            </a:extLst>
          </p:cNvPr>
          <p:cNvSpPr txBox="1"/>
          <p:nvPr/>
        </p:nvSpPr>
        <p:spPr>
          <a:xfrm>
            <a:off x="283263" y="1196752"/>
            <a:ext cx="1157337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机器学习</a:t>
            </a:r>
            <a:r>
              <a:rPr lang="en-US" altLang="zh-CN" sz="2000" b="1" dirty="0" err="1"/>
              <a:t>Mechine</a:t>
            </a:r>
            <a:r>
              <a:rPr lang="en-US" altLang="zh-CN" sz="2000" b="1" dirty="0"/>
              <a:t> Learning</a:t>
            </a:r>
            <a:r>
              <a:rPr lang="zh-CN" altLang="en-US" sz="2000" b="1" dirty="0"/>
              <a:t>：</a:t>
            </a:r>
            <a:r>
              <a:rPr lang="zh-CN" altLang="en-US" sz="2000" dirty="0"/>
              <a:t>机器学习是实现人工智能的一种方法，是</a:t>
            </a:r>
            <a:r>
              <a:rPr lang="zh-CN" altLang="en-US" sz="2000" b="1" dirty="0"/>
              <a:t>使用算法解析数据、并从中学习，然后对真实世界中事件作出决策或预测</a:t>
            </a:r>
            <a:r>
              <a:rPr lang="zh-CN" altLang="en-US" sz="2000" dirty="0"/>
              <a:t>。机器学习是通过大量数据来“训练”算法模型，利用算法从数据中学习如何完成任务。学习方法可以分为：监督学习（如分类）、无监督学习（如聚类）等。</a:t>
            </a:r>
            <a:endParaRPr lang="en-US" altLang="zh-CN" sz="2000" dirty="0"/>
          </a:p>
          <a:p>
            <a:endParaRPr lang="zh-CN" altLang="en-US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学习</a:t>
            </a:r>
            <a:r>
              <a:rPr lang="en-US" altLang="zh-CN" sz="2000" dirty="0"/>
              <a:t>(learning)</a:t>
            </a:r>
            <a:r>
              <a:rPr lang="zh-CN" altLang="en-US" sz="2000" dirty="0"/>
              <a:t>：是指找到特征</a:t>
            </a:r>
            <a:r>
              <a:rPr lang="en-US" altLang="zh-CN" sz="2000" dirty="0"/>
              <a:t>(</a:t>
            </a:r>
            <a:r>
              <a:rPr lang="en-US" altLang="zh-CN" sz="2000" i="1" dirty="0"/>
              <a:t>feature</a:t>
            </a:r>
            <a:r>
              <a:rPr lang="en-US" altLang="zh-CN" sz="2000" dirty="0"/>
              <a:t>)</a:t>
            </a:r>
            <a:r>
              <a:rPr lang="zh-CN" altLang="en-US" sz="2000" dirty="0"/>
              <a:t>和标签</a:t>
            </a:r>
            <a:r>
              <a:rPr lang="en-US" altLang="zh-CN" sz="2000" dirty="0"/>
              <a:t>(</a:t>
            </a:r>
            <a:r>
              <a:rPr lang="en-US" altLang="zh-CN" sz="2000" i="1" dirty="0"/>
              <a:t>label</a:t>
            </a:r>
            <a:r>
              <a:rPr lang="en-US" altLang="zh-CN" sz="2000" dirty="0"/>
              <a:t>)</a:t>
            </a:r>
            <a:r>
              <a:rPr lang="zh-CN" altLang="en-US" sz="2000" dirty="0"/>
              <a:t>的映射</a:t>
            </a:r>
            <a:r>
              <a:rPr lang="en-US" altLang="zh-CN" sz="2000" dirty="0"/>
              <a:t>(</a:t>
            </a:r>
            <a:r>
              <a:rPr lang="en-US" altLang="zh-CN" sz="2000" i="1" dirty="0"/>
              <a:t>mapping</a:t>
            </a:r>
            <a:r>
              <a:rPr lang="en-US" altLang="zh-CN" sz="2000" dirty="0"/>
              <a:t>)</a:t>
            </a:r>
            <a:r>
              <a:rPr lang="zh-CN" altLang="en-US" sz="2000" dirty="0"/>
              <a:t>关系。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有监督学习</a:t>
            </a:r>
            <a:r>
              <a:rPr lang="en-US" altLang="zh-CN" sz="2000" dirty="0"/>
              <a:t>(supervised learning)</a:t>
            </a:r>
            <a:r>
              <a:rPr lang="zh-CN" altLang="en-US" sz="2000" dirty="0"/>
              <a:t>：不仅将训练数据（特征）丢给计算机，还把分类的结果（数据具有的有标签）也一并丢给计算机分析，如分类和回归；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无监督学习</a:t>
            </a:r>
            <a:r>
              <a:rPr lang="en-US" altLang="zh-CN" sz="2000" dirty="0"/>
              <a:t>(unsupervised learning)</a:t>
            </a:r>
            <a:r>
              <a:rPr lang="zh-CN" altLang="en-US" sz="2000" dirty="0"/>
              <a:t>：只提供训练数据（特征），不给结果（标签），计算机只能利用其计算能力分析数据的特征，然后得到一些数据集合，集合内的数据在某些特征上相同或相似，如聚类分析；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半监督学习</a:t>
            </a:r>
            <a:r>
              <a:rPr lang="en-US" altLang="zh-CN" sz="2000" dirty="0"/>
              <a:t>(semi-supervised learning)</a:t>
            </a:r>
            <a:r>
              <a:rPr lang="zh-CN" altLang="en-US" sz="2000" dirty="0"/>
              <a:t>：给计算机大量训练数据与少量分类结果（具有同一标签的集合）。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聚类</a:t>
            </a:r>
            <a:r>
              <a:rPr lang="en-US" altLang="zh-CN" sz="2000" dirty="0"/>
              <a:t>(clustering)</a:t>
            </a:r>
            <a:r>
              <a:rPr lang="zh-CN" altLang="en-US" sz="2000" dirty="0"/>
              <a:t>：无监督学习的结果，聚类的结果将产生若干组集合，同集合中对象彼此相似，与其他集合中对象相异。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分类</a:t>
            </a:r>
            <a:r>
              <a:rPr lang="en-US" altLang="zh-CN" sz="2000" dirty="0"/>
              <a:t>(classification)</a:t>
            </a:r>
            <a:r>
              <a:rPr lang="zh-CN" altLang="en-US" sz="2000" dirty="0"/>
              <a:t>与回归</a:t>
            </a:r>
            <a:r>
              <a:rPr lang="en-US" altLang="zh-CN" sz="2000" dirty="0"/>
              <a:t>(regression)</a:t>
            </a:r>
            <a:r>
              <a:rPr lang="zh-CN" altLang="en-US" sz="2000" dirty="0"/>
              <a:t>：有监督学习的两大应用，其区别在于分别产生离散或连续的结果（分类及回归方法的区别在下文中有较详细分析）。</a:t>
            </a:r>
          </a:p>
        </p:txBody>
      </p:sp>
    </p:spTree>
    <p:extLst>
      <p:ext uri="{BB962C8B-B14F-4D97-AF65-F5344CB8AC3E}">
        <p14:creationId xmlns:p14="http://schemas.microsoft.com/office/powerpoint/2010/main" val="160803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75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引子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015584-A62A-4317-AF28-F1C80B5F1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" y="980728"/>
            <a:ext cx="7072309" cy="59066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44CA0E-BA7E-4B65-9DD1-93F8EDBDA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0"/>
            <a:ext cx="6230178" cy="514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2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引子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85251A-8F88-49C8-B77B-AFE794F8B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63" y="0"/>
            <a:ext cx="6766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1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引子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C898A6-EC73-437F-A5BD-F5687200B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29" y="980728"/>
            <a:ext cx="11050542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引子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C70B85-46F8-40F6-94A6-58541FB6B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656" y="0"/>
            <a:ext cx="7636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5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引子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DC2788-085A-49A1-99C1-2B2A79BC6D17}"/>
              </a:ext>
            </a:extLst>
          </p:cNvPr>
          <p:cNvSpPr txBox="1"/>
          <p:nvPr/>
        </p:nvSpPr>
        <p:spPr>
          <a:xfrm>
            <a:off x="268237" y="2420888"/>
            <a:ext cx="115733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提出问题</a:t>
            </a:r>
          </a:p>
          <a:p>
            <a:r>
              <a:rPr lang="zh-CN" altLang="en-US" dirty="0"/>
              <a:t>明确要分析的问题，为后续的机器学习过程提供目标。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理解数据（采集并查看数据）</a:t>
            </a:r>
          </a:p>
          <a:p>
            <a:r>
              <a:rPr lang="zh-CN" altLang="en-US" dirty="0"/>
              <a:t>采集数据（根据研究问题采集数据）；导入数据（从不同数据源读取数据）；查看数据信息（描述统计信息、数据缺失值、异常值情况等，可以结合具体图表来直观查看数据）。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数据清洗（数据预处理）</a:t>
            </a:r>
          </a:p>
          <a:p>
            <a:r>
              <a:rPr lang="zh-CN" altLang="en-US" dirty="0"/>
              <a:t>数据预处理是数据分析过程中关键的一环，数据质量决定了机器学习分析的上限，而具体采用的算法和模型只是逼近这个上限。（包括缺失数据处理、异常值处理、数据类型转换、列名重命名、数据排序、选择子集、特征工程等步骤）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构建模型</a:t>
            </a:r>
          </a:p>
          <a:p>
            <a:r>
              <a:rPr lang="zh-CN" altLang="en-US" dirty="0"/>
              <a:t>根据研究的问题以及数据的特点选择合适的算法，将训练数据放入所选择的机器学习算法中构建相应的模型，有时需要对多种算法模型进行比较，甚至进行模型整合。</a:t>
            </a:r>
          </a:p>
          <a:p>
            <a:r>
              <a:rPr lang="en-US" altLang="zh-CN" dirty="0"/>
              <a:t>5.</a:t>
            </a:r>
            <a:r>
              <a:rPr lang="zh-CN" altLang="en-US" dirty="0"/>
              <a:t>模型评估</a:t>
            </a:r>
          </a:p>
          <a:p>
            <a:r>
              <a:rPr lang="zh-CN" altLang="en-US" dirty="0"/>
              <a:t>利用测试数据对得到的模型效果进行评估，具体评估指标依据研究的问题及采用的模型进行选择，常用到的指标需根据模型的类型而定，如分类模型常用准确率、</a:t>
            </a:r>
            <a:r>
              <a:rPr lang="en-US" altLang="zh-CN" dirty="0"/>
              <a:t>ROC-AUC</a:t>
            </a:r>
            <a:r>
              <a:rPr lang="zh-CN" altLang="en-US" dirty="0"/>
              <a:t>等，而回归模型可以用决定系数等。</a:t>
            </a:r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97E5C4A1-CB10-4839-9116-82FC45B33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4204"/>
            <a:ext cx="12192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38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75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科技线条商务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628</Words>
  <Application>Microsoft Office PowerPoint</Application>
  <PresentationFormat>宽屏</PresentationFormat>
  <Paragraphs>88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Wingdings</vt:lpstr>
      <vt:lpstr>BankGothic Lt BT</vt:lpstr>
      <vt:lpstr>Agency FB</vt:lpstr>
      <vt:lpstr>Arial</vt:lpstr>
      <vt:lpstr>Calibri</vt:lpstr>
      <vt:lpstr>迷你简幼线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subject>tukuppt</dc:subject>
  <dc:creator>www.tukuppt.com</dc:creator>
  <cp:lastModifiedBy>Administrator</cp:lastModifiedBy>
  <cp:revision>597</cp:revision>
  <dcterms:created xsi:type="dcterms:W3CDTF">2017-04-25T09:03:07Z</dcterms:created>
  <dcterms:modified xsi:type="dcterms:W3CDTF">2020-10-14T09:30:21Z</dcterms:modified>
</cp:coreProperties>
</file>